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5" r:id="rId3"/>
    <p:sldId id="426" r:id="rId4"/>
    <p:sldId id="427" r:id="rId5"/>
    <p:sldId id="358" r:id="rId6"/>
    <p:sldId id="306" r:id="rId7"/>
    <p:sldId id="359" r:id="rId8"/>
    <p:sldId id="408" r:id="rId9"/>
    <p:sldId id="360" r:id="rId10"/>
    <p:sldId id="409" r:id="rId11"/>
    <p:sldId id="361" r:id="rId12"/>
    <p:sldId id="410" r:id="rId13"/>
    <p:sldId id="362" r:id="rId14"/>
    <p:sldId id="411" r:id="rId15"/>
    <p:sldId id="363" r:id="rId16"/>
    <p:sldId id="412" r:id="rId17"/>
    <p:sldId id="364" r:id="rId18"/>
    <p:sldId id="413" r:id="rId19"/>
    <p:sldId id="365" r:id="rId20"/>
    <p:sldId id="414" r:id="rId21"/>
    <p:sldId id="366" r:id="rId22"/>
    <p:sldId id="415" r:id="rId23"/>
    <p:sldId id="367" r:id="rId24"/>
    <p:sldId id="41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F781F0-BEED-4681-9A31-3EEE5518672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1F11230-05EE-4AE5-BE33-0F37719753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CD2C9FF-A219-41A0-828F-13201BF6A5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68BEC0F3-3B37-4822-8DF2-2BA97ACB8EA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52EE1C-AF95-408D-88DE-5148917D0D83}"/>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1154332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5D4CC-8611-4FA0-9D7A-269851CA6C3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4ACA4F6-6EE4-46C7-B745-AFC01B833FE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862CF0E-A5BD-47ED-8F5A-CCBBAE2772FB}"/>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B6BFB69A-82A1-493C-8BC7-9CD5CCC9E9A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B0EE5D-2538-43B4-89C3-D3113EF4B47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7922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3902F5-A267-489A-B874-7A60760397A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C8E8435-38C2-4FCA-A2A2-E31A5CFBB72C}"/>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25AF215-EDD7-4134-80DB-EC507BBDBD9F}"/>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C73FD3D0-801A-47E1-A8E2-98905D125C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0A5EE47-3805-45A9-9413-0CF4A1690F1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928738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0A6CE-58D7-4EF9-B12B-0C2D4328B3A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9B0D8AD-321A-4D14-BAA6-FBE957A056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AA37FC-128C-4B40-93EA-BE7168BBBEE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FAEDB38B-715A-416D-9145-2F200684DF8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8021A25-7B72-4C7A-8194-87CFEE1ABB25}"/>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40644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CD863-02CA-4946-A3CC-308B64091C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E37525A-1853-4846-A746-7BA67CC8CD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B8DB801-10BF-44C3-91D2-750A095EA8FD}"/>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D1D64856-6210-4B58-89A8-C0BCE238378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D90CCCF-3A6D-4686-81E8-C2D13A31E40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96789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1CEB5-4CF2-44ED-AA78-9D91DD5EDDF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DF3AE58-0465-4614-BCB5-5D6B6882994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468E389-948E-4783-A99D-A591B563FD0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AB2811-AB1C-4838-8204-4EF846920506}"/>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D31F92AC-5DA7-4F6F-9894-E5FE2B1282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0A87468-5417-4B07-B807-09E14E16A2F6}"/>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412950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677DA-7EF3-4B2F-B984-65FD5978ED6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0B03A3C-0055-4A26-BA4A-E5A2B1639D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CEC2E54-E5DD-46DC-9EA3-E93809DF98A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665A139-C21F-4A1A-BE68-664D47E2D3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C5FA4C-8E8F-409C-BB53-FA43959073B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28A361-EC5E-4719-B6A9-2B128AE57449}"/>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8" name="Footer Placeholder 7">
            <a:extLst>
              <a:ext uri="{FF2B5EF4-FFF2-40B4-BE49-F238E27FC236}">
                <a16:creationId xmlns:a16="http://schemas.microsoft.com/office/drawing/2014/main" id="{E8A16833-F68D-40F1-BE61-0F53BF31039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A666968-80EB-4A6A-AC94-76AE86A2DE3C}"/>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852463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A7685-28FF-4355-91F3-498F4225F9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F8DF24D-2220-48E6-9998-2692917617F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4" name="Footer Placeholder 3">
            <a:extLst>
              <a:ext uri="{FF2B5EF4-FFF2-40B4-BE49-F238E27FC236}">
                <a16:creationId xmlns:a16="http://schemas.microsoft.com/office/drawing/2014/main" id="{45AEABB2-AA3E-429E-87CB-7DC27B8DEDB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BBBBC35-B40E-4E9E-B24E-169AFD629804}"/>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3692747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1976DE-D6C8-4CB0-99C1-F6E8C67DA44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3" name="Footer Placeholder 2">
            <a:extLst>
              <a:ext uri="{FF2B5EF4-FFF2-40B4-BE49-F238E27FC236}">
                <a16:creationId xmlns:a16="http://schemas.microsoft.com/office/drawing/2014/main" id="{5C996336-F876-42A6-A03F-F6F47888286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A29A7E2-E31D-4F22-A613-A9A2BEAB6592}"/>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127575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3F3E5-B7DF-47C0-86D2-925586737D9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7803C4D-4547-4985-8647-FD296C233F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AD1ED0A-1E60-4955-97AA-2CA0727955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467768-CEAB-4E58-8EDD-D891E3C677C2}"/>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824BB86F-FF3F-4FEC-9D88-F6FC4BEDB7A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4BCE6AC-2636-4017-B817-F6CA5A1B979F}"/>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434362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73D8E-4022-4321-981D-4BE7D81A2B7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A2E44DF-AFAB-46B1-A534-46BD38AB35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ABEED59-D9C4-42AA-96A9-FDD9CE9F8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1BF9D68-7DB0-4034-B661-A8B37D59E4CA}"/>
              </a:ext>
            </a:extLst>
          </p:cNvPr>
          <p:cNvSpPr>
            <a:spLocks noGrp="1"/>
          </p:cNvSpPr>
          <p:nvPr>
            <p:ph type="dt" sz="half" idx="10"/>
          </p:nvPr>
        </p:nvSpPr>
        <p:spPr/>
        <p:txBody>
          <a:bodyPr/>
          <a:lstStyle/>
          <a:p>
            <a:fld id="{0348B23A-4346-494C-B3B5-045698A4C588}" type="datetimeFigureOut">
              <a:rPr lang="en-GB" smtClean="0"/>
              <a:t>10/11/2018</a:t>
            </a:fld>
            <a:endParaRPr lang="en-GB"/>
          </a:p>
        </p:txBody>
      </p:sp>
      <p:sp>
        <p:nvSpPr>
          <p:cNvPr id="6" name="Footer Placeholder 5">
            <a:extLst>
              <a:ext uri="{FF2B5EF4-FFF2-40B4-BE49-F238E27FC236}">
                <a16:creationId xmlns:a16="http://schemas.microsoft.com/office/drawing/2014/main" id="{613267E2-C777-40FC-ADF8-639421D51C3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817E0D5-CCAB-40D8-B5E1-0EB98FFA4A2B}"/>
              </a:ext>
            </a:extLst>
          </p:cNvPr>
          <p:cNvSpPr>
            <a:spLocks noGrp="1"/>
          </p:cNvSpPr>
          <p:nvPr>
            <p:ph type="sldNum" sz="quarter" idx="12"/>
          </p:nvPr>
        </p:nvSpPr>
        <p:spPr/>
        <p:txBody>
          <a:bodyPr/>
          <a:lstStyle/>
          <a:p>
            <a:fld id="{35EE210A-6A61-49AF-8E26-5DA1A7FA74E1}" type="slidenum">
              <a:rPr lang="en-GB" smtClean="0"/>
              <a:t>‹#›</a:t>
            </a:fld>
            <a:endParaRPr lang="en-GB"/>
          </a:p>
        </p:txBody>
      </p:sp>
    </p:spTree>
    <p:extLst>
      <p:ext uri="{BB962C8B-B14F-4D97-AF65-F5344CB8AC3E}">
        <p14:creationId xmlns:p14="http://schemas.microsoft.com/office/powerpoint/2010/main" val="2767349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87475B-A0FB-4C18-928D-C3AF784191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E63746-DC6A-487B-82F9-5AF1F1440BF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5A08FD-B2CD-4180-BD90-69D13EA0DB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48B23A-4346-494C-B3B5-045698A4C588}" type="datetimeFigureOut">
              <a:rPr lang="en-GB" smtClean="0"/>
              <a:t>10/11/2018</a:t>
            </a:fld>
            <a:endParaRPr lang="en-GB"/>
          </a:p>
        </p:txBody>
      </p:sp>
      <p:sp>
        <p:nvSpPr>
          <p:cNvPr id="5" name="Footer Placeholder 4">
            <a:extLst>
              <a:ext uri="{FF2B5EF4-FFF2-40B4-BE49-F238E27FC236}">
                <a16:creationId xmlns:a16="http://schemas.microsoft.com/office/drawing/2014/main" id="{9BBCFC6C-C314-4854-99B1-1624BF6BA7D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1171E43-E18C-405D-A80F-F8236ABD7E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E210A-6A61-49AF-8E26-5DA1A7FA74E1}" type="slidenum">
              <a:rPr lang="en-GB" smtClean="0"/>
              <a:t>‹#›</a:t>
            </a:fld>
            <a:endParaRPr lang="en-GB"/>
          </a:p>
        </p:txBody>
      </p:sp>
    </p:spTree>
    <p:extLst>
      <p:ext uri="{BB962C8B-B14F-4D97-AF65-F5344CB8AC3E}">
        <p14:creationId xmlns:p14="http://schemas.microsoft.com/office/powerpoint/2010/main" val="553880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F89D4-8E58-4F3B-B03E-B674539F02C6}"/>
              </a:ext>
            </a:extLst>
          </p:cNvPr>
          <p:cNvSpPr>
            <a:spLocks noGrp="1"/>
          </p:cNvSpPr>
          <p:nvPr>
            <p:ph type="ctrTitle"/>
          </p:nvPr>
        </p:nvSpPr>
        <p:spPr/>
        <p:txBody>
          <a:bodyPr/>
          <a:lstStyle/>
          <a:p>
            <a:r>
              <a:rPr lang="en-GB" dirty="0"/>
              <a:t>Sujiko puzzles 1 - 10</a:t>
            </a:r>
          </a:p>
        </p:txBody>
      </p:sp>
      <p:sp>
        <p:nvSpPr>
          <p:cNvPr id="4" name="Rectangle: Rounded Corners 3">
            <a:extLst>
              <a:ext uri="{FF2B5EF4-FFF2-40B4-BE49-F238E27FC236}">
                <a16:creationId xmlns:a16="http://schemas.microsoft.com/office/drawing/2014/main" id="{B838575A-0AC2-4848-950E-023C006236FE}"/>
              </a:ext>
            </a:extLst>
          </p:cNvPr>
          <p:cNvSpPr>
            <a:spLocks noChangeArrowheads="1"/>
          </p:cNvSpPr>
          <p:nvPr/>
        </p:nvSpPr>
        <p:spPr bwMode="auto">
          <a:xfrm>
            <a:off x="3098800" y="6311900"/>
            <a:ext cx="5992813" cy="387350"/>
          </a:xfrm>
          <a:prstGeom prst="roundRect">
            <a:avLst>
              <a:gd name="adj" fmla="val 16667"/>
            </a:avLst>
          </a:prstGeom>
          <a:solidFill>
            <a:srgbClr val="DEEBF7"/>
          </a:solidFill>
          <a:ln w="12700" algn="ctr">
            <a:solidFill>
              <a:srgbClr val="2F528F"/>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spcAft>
                <a:spcPts val="800"/>
              </a:spcAft>
              <a:buFontTx/>
              <a:buNone/>
            </a:pPr>
            <a:r>
              <a:rPr lang="en-GB" altLang="en-US" sz="1600" i="1">
                <a:solidFill>
                  <a:srgbClr val="000000"/>
                </a:solidFill>
              </a:rPr>
              <a:t>The Busy Lizzie Maths Library</a:t>
            </a:r>
            <a:endParaRPr lang="en-US" altLang="en-US" sz="1800">
              <a:latin typeface="Arial" panose="020B0604020202020204" pitchFamily="34" charset="0"/>
            </a:endParaRPr>
          </a:p>
        </p:txBody>
      </p:sp>
      <p:sp>
        <p:nvSpPr>
          <p:cNvPr id="3" name="TextBox 2">
            <a:extLst>
              <a:ext uri="{FF2B5EF4-FFF2-40B4-BE49-F238E27FC236}">
                <a16:creationId xmlns:a16="http://schemas.microsoft.com/office/drawing/2014/main" id="{5A133051-0332-4F66-98A0-4429C012F360}"/>
              </a:ext>
            </a:extLst>
          </p:cNvPr>
          <p:cNvSpPr txBox="1"/>
          <p:nvPr/>
        </p:nvSpPr>
        <p:spPr>
          <a:xfrm>
            <a:off x="1695180" y="4049157"/>
            <a:ext cx="8800052" cy="861774"/>
          </a:xfrm>
          <a:prstGeom prst="rect">
            <a:avLst/>
          </a:prstGeom>
          <a:noFill/>
        </p:spPr>
        <p:txBody>
          <a:bodyPr wrap="square" rtlCol="0">
            <a:spAutoFit/>
          </a:bodyPr>
          <a:lstStyle/>
          <a:p>
            <a:pPr algn="ctr"/>
            <a:r>
              <a:rPr lang="en-GB" sz="1600" i="1" dirty="0"/>
              <a:t>Published on thebusylizzie.co</a:t>
            </a:r>
            <a:r>
              <a:rPr lang="en-GB" sz="1600" i="1"/>
              <a:t>.uk </a:t>
            </a:r>
            <a:r>
              <a:rPr lang="en-GB" sz="1600" i="1" dirty="0"/>
              <a:t>website with kind permission from Jai Kobayaashi Gomer: </a:t>
            </a:r>
          </a:p>
          <a:p>
            <a:pPr algn="ctr"/>
            <a:r>
              <a:rPr lang="en-GB" sz="1600" i="1" dirty="0"/>
              <a:t>Kobayaashi Studios </a:t>
            </a:r>
          </a:p>
          <a:p>
            <a:pPr algn="ctr"/>
            <a:r>
              <a:rPr lang="en-GB" sz="1600" i="1" dirty="0"/>
              <a:t>www.kobayaashi.co.uk</a:t>
            </a:r>
            <a:r>
              <a:rPr lang="en-GB" dirty="0"/>
              <a:t> </a:t>
            </a:r>
          </a:p>
        </p:txBody>
      </p:sp>
    </p:spTree>
    <p:extLst>
      <p:ext uri="{BB962C8B-B14F-4D97-AF65-F5344CB8AC3E}">
        <p14:creationId xmlns:p14="http://schemas.microsoft.com/office/powerpoint/2010/main" val="13378565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5199624" y="325193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189031" y="20653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490433" y="44328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510345" y="20859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510345" y="326220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65565" y="32734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183153" y="44328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908488" y="443281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3908488" y="21037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3</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468B4949-986A-4933-953C-CD08D0F76E92}"/>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EDB18C36-81FC-4E38-B917-13D6E84CC900}"/>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065401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4</a:t>
            </a:r>
          </a:p>
        </p:txBody>
      </p:sp>
      <p:sp>
        <p:nvSpPr>
          <p:cNvPr id="53" name="TextBox 52">
            <a:extLst>
              <a:ext uri="{FF2B5EF4-FFF2-40B4-BE49-F238E27FC236}">
                <a16:creationId xmlns:a16="http://schemas.microsoft.com/office/drawing/2014/main" id="{0E72DC92-7459-4FA5-9E2A-852128D9709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1D005BDC-97CF-40FE-B0FA-411F8571D210}"/>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4058701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29</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6457819" y="447324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904531" y="329518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189031" y="210917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56659" y="446842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477525" y="327114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904531" y="444763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908488" y="211868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57819" y="211868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200786" y="326311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4</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D33B1CF4-C919-4284-A236-14D48FD19868}"/>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C5547360-5F4C-432D-AD84-86C8C10DD5DD}"/>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5180790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5</a:t>
            </a:r>
          </a:p>
        </p:txBody>
      </p:sp>
      <p:sp>
        <p:nvSpPr>
          <p:cNvPr id="53" name="TextBox 52">
            <a:extLst>
              <a:ext uri="{FF2B5EF4-FFF2-40B4-BE49-F238E27FC236}">
                <a16:creationId xmlns:a16="http://schemas.microsoft.com/office/drawing/2014/main" id="{E8648783-0776-4226-8134-CD1415432D2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6971E2D6-8DCB-4E4C-AAFC-E2D180B24F3B}"/>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573784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6477525" y="2086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195340" y="208667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490433" y="327446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908488" y="440273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881918" y="329668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183153" y="328561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183153" y="443806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74597" y="447795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3908488" y="209782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5</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326A458C-A078-4593-9C48-FD4F0E6A3D52}"/>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048C20B8-83CE-4C5A-B122-4964D1AB99C6}"/>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2062763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6</a:t>
            </a:r>
          </a:p>
        </p:txBody>
      </p:sp>
      <p:sp>
        <p:nvSpPr>
          <p:cNvPr id="53" name="TextBox 52">
            <a:extLst>
              <a:ext uri="{FF2B5EF4-FFF2-40B4-BE49-F238E27FC236}">
                <a16:creationId xmlns:a16="http://schemas.microsoft.com/office/drawing/2014/main" id="{1907191D-2BDF-4DF4-AAEC-9CF31E86355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0CADB4A4-04BC-4715-BE0B-A79C6E9F31DC}"/>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290618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14</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3933148" y="442832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3932908" y="21037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6451031" y="20859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490433" y="328638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183153" y="442832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906339" y="326861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183153" y="209118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5183153" y="326861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27520" y="443884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6</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27CAF409-E349-4211-A0DB-18F7F60D0B63}"/>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A006346F-12F3-4E07-8693-B8AE89C31711}"/>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508994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7</a:t>
            </a:r>
          </a:p>
        </p:txBody>
      </p:sp>
      <p:sp>
        <p:nvSpPr>
          <p:cNvPr id="53" name="TextBox 52">
            <a:extLst>
              <a:ext uri="{FF2B5EF4-FFF2-40B4-BE49-F238E27FC236}">
                <a16:creationId xmlns:a16="http://schemas.microsoft.com/office/drawing/2014/main" id="{10A95F92-252D-43A9-9A1F-2D0FE50254D5}"/>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4" name="TextBox 53">
            <a:extLst>
              <a:ext uri="{FF2B5EF4-FFF2-40B4-BE49-F238E27FC236}">
                <a16:creationId xmlns:a16="http://schemas.microsoft.com/office/drawing/2014/main" id="{6455D2AB-44A9-4868-B798-B2BF3C50F7A5}"/>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7071156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10</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5192525" y="209481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207621" y="444265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14040" y="327257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89031" y="326171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938786" y="442503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436892" y="444265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452267" y="326576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36892" y="209481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3927542" y="209481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7</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A2670277-DE4D-4D90-85AD-2F7864DB6695}"/>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BA3978EF-E10C-4398-A604-B824AF09FEB1}"/>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4045468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8</a:t>
            </a:r>
          </a:p>
        </p:txBody>
      </p:sp>
      <p:sp>
        <p:nvSpPr>
          <p:cNvPr id="53" name="TextBox 52">
            <a:extLst>
              <a:ext uri="{FF2B5EF4-FFF2-40B4-BE49-F238E27FC236}">
                <a16:creationId xmlns:a16="http://schemas.microsoft.com/office/drawing/2014/main" id="{F501833B-2E96-440B-BD60-6A20E3B3528E}"/>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7DADA11D-92E6-479B-876E-77F8CF3FC09F}"/>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82783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41A3D-A43E-4630-A693-B77E889B32E9}"/>
              </a:ext>
            </a:extLst>
          </p:cNvPr>
          <p:cNvSpPr>
            <a:spLocks noGrp="1"/>
          </p:cNvSpPr>
          <p:nvPr>
            <p:ph type="title"/>
          </p:nvPr>
        </p:nvSpPr>
        <p:spPr/>
        <p:txBody>
          <a:bodyPr/>
          <a:lstStyle/>
          <a:p>
            <a:r>
              <a:rPr lang="en-GB" dirty="0"/>
              <a:t>How to use this resource</a:t>
            </a:r>
          </a:p>
        </p:txBody>
      </p:sp>
      <p:sp>
        <p:nvSpPr>
          <p:cNvPr id="3" name="Content Placeholder 2">
            <a:extLst>
              <a:ext uri="{FF2B5EF4-FFF2-40B4-BE49-F238E27FC236}">
                <a16:creationId xmlns:a16="http://schemas.microsoft.com/office/drawing/2014/main" id="{F78F5643-42D4-48C9-91D6-3F3E67B4029C}"/>
              </a:ext>
            </a:extLst>
          </p:cNvPr>
          <p:cNvSpPr>
            <a:spLocks noGrp="1"/>
          </p:cNvSpPr>
          <p:nvPr>
            <p:ph idx="1"/>
          </p:nvPr>
        </p:nvSpPr>
        <p:spPr/>
        <p:txBody>
          <a:bodyPr>
            <a:noAutofit/>
          </a:bodyPr>
          <a:lstStyle/>
          <a:p>
            <a:pPr marL="0" indent="0">
              <a:buNone/>
            </a:pPr>
            <a:r>
              <a:rPr lang="en-GB" sz="2000" dirty="0"/>
              <a:t>These are excellent little number puzzles for primary aged children.</a:t>
            </a:r>
          </a:p>
          <a:p>
            <a:pPr marL="0" indent="0">
              <a:buNone/>
            </a:pPr>
            <a:r>
              <a:rPr lang="en-GB" sz="2000" dirty="0"/>
              <a:t>Harder than </a:t>
            </a:r>
            <a:r>
              <a:rPr lang="en-GB" sz="2000" dirty="0" err="1"/>
              <a:t>Suko</a:t>
            </a:r>
            <a:r>
              <a:rPr lang="en-GB" sz="2000" dirty="0"/>
              <a:t> puzzles as there are no colour clues.  </a:t>
            </a:r>
          </a:p>
          <a:p>
            <a:pPr marL="0" indent="0">
              <a:buNone/>
            </a:pPr>
            <a:r>
              <a:rPr lang="en-GB" sz="2000" dirty="0"/>
              <a:t>You may wish to animate this PowerPoint presentation and reveal some counter clues.  There are various arrangements for clues, some are easier than others.  These can be found on the next slide.</a:t>
            </a:r>
          </a:p>
          <a:p>
            <a:pPr marL="0" indent="0">
              <a:buNone/>
            </a:pPr>
            <a:r>
              <a:rPr lang="en-GB" sz="2000" dirty="0"/>
              <a:t>There are more than enough puzzles for your children to solve one a week.  Here are some ways you might use them….</a:t>
            </a:r>
          </a:p>
          <a:p>
            <a:r>
              <a:rPr lang="en-GB" sz="2000" dirty="0"/>
              <a:t>Arriving in class – have a puzzle on the board for children to work on</a:t>
            </a:r>
          </a:p>
          <a:p>
            <a:r>
              <a:rPr lang="en-GB" sz="2000" dirty="0"/>
              <a:t>As part of your daily mathematics meeting – you must reveal 5 clues, otherwise the activity will take too long.</a:t>
            </a:r>
          </a:p>
          <a:p>
            <a:r>
              <a:rPr lang="en-GB" sz="2000" dirty="0"/>
              <a:t>As part of a problem solving lesson</a:t>
            </a:r>
          </a:p>
          <a:p>
            <a:r>
              <a:rPr lang="en-GB" sz="2000" dirty="0"/>
              <a:t>As homework.  Any slide can be printed off and sent home with the accompanying black line master.</a:t>
            </a:r>
          </a:p>
        </p:txBody>
      </p:sp>
      <p:sp>
        <p:nvSpPr>
          <p:cNvPr id="6" name="TextBox 5">
            <a:extLst>
              <a:ext uri="{FF2B5EF4-FFF2-40B4-BE49-F238E27FC236}">
                <a16:creationId xmlns:a16="http://schemas.microsoft.com/office/drawing/2014/main" id="{6AC1280A-48DE-40BF-80D4-D639C96C425F}"/>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7" name="TextBox 6">
            <a:extLst>
              <a:ext uri="{FF2B5EF4-FFF2-40B4-BE49-F238E27FC236}">
                <a16:creationId xmlns:a16="http://schemas.microsoft.com/office/drawing/2014/main" id="{8317AC4C-4C5E-45D5-B87E-621EED3ED1A0}"/>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452833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3885837" y="328880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209288" y="327620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897951" y="211150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89031" y="444125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497782" y="329136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3897951" y="444125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189031" y="211150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33398" y="44795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68969" y="210559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8</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D5530C88-EB26-4F58-9C10-20199B40CA20}"/>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72B7605D-8AE5-48A3-A221-D58575F3F4EE}"/>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40155793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9</a:t>
            </a:r>
          </a:p>
        </p:txBody>
      </p:sp>
      <p:sp>
        <p:nvSpPr>
          <p:cNvPr id="53" name="TextBox 52">
            <a:extLst>
              <a:ext uri="{FF2B5EF4-FFF2-40B4-BE49-F238E27FC236}">
                <a16:creationId xmlns:a16="http://schemas.microsoft.com/office/drawing/2014/main" id="{1DEEE4B1-73EB-491B-92F7-710CA39792F4}"/>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800E0C14-B669-4253-874C-325EEE79CE1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748628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5190869" y="32632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496311" y="20859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17642" y="444560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898045" y="206938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3898045" y="326397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6469892" y="444572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03694" y="444560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82717" y="3274464"/>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177275" y="20653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9</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BF52A4BC-86AC-4BAB-92BA-FC8C2979533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DB9713CB-3B12-4D2A-9D29-01D103D90B6F}"/>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7266788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25</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10</a:t>
            </a:r>
          </a:p>
        </p:txBody>
      </p:sp>
      <p:sp>
        <p:nvSpPr>
          <p:cNvPr id="53" name="TextBox 52">
            <a:extLst>
              <a:ext uri="{FF2B5EF4-FFF2-40B4-BE49-F238E27FC236}">
                <a16:creationId xmlns:a16="http://schemas.microsoft.com/office/drawing/2014/main" id="{5967D725-635E-48A0-843C-EF3AB3F2B530}"/>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5A993710-8EF1-4212-9395-6C76A207415C}"/>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4052449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20</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23</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3912292" y="326693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477525" y="208564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38786" y="21037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5189031" y="32669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454015" y="326246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196222" y="20859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935802" y="442832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427520" y="443744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5183153" y="443744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10</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8F4C0D6A-CD16-4C02-B291-71816D39D4D1}"/>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38364E59-3DCF-456F-9870-35BB122C32F7}"/>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687551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p:txBody>
          <a:bodyPr/>
          <a:lstStyle/>
          <a:p>
            <a:r>
              <a:rPr lang="en-GB" dirty="0"/>
              <a:t>Combinations for revealing clues (easy)</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1BB932E1-0454-433B-8B0A-7C2E7520AF08}"/>
              </a:ext>
            </a:extLst>
          </p:cNvPr>
          <p:cNvSpPr/>
          <p:nvPr/>
        </p:nvSpPr>
        <p:spPr>
          <a:xfrm>
            <a:off x="1997399" y="184260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F5EEC6C3-929F-454E-87CD-F960222D62D4}"/>
              </a:ext>
            </a:extLst>
          </p:cNvPr>
          <p:cNvSpPr/>
          <p:nvPr/>
        </p:nvSpPr>
        <p:spPr>
          <a:xfrm>
            <a:off x="2000759" y="23470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3A6B121B-1166-4FB7-BD5B-E415DBFBFC62}"/>
              </a:ext>
            </a:extLst>
          </p:cNvPr>
          <p:cNvSpPr/>
          <p:nvPr/>
        </p:nvSpPr>
        <p:spPr>
          <a:xfrm>
            <a:off x="4982360" y="232471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C1EC42E7-0EE6-4759-BCC0-6AFBBE33CC90}"/>
              </a:ext>
            </a:extLst>
          </p:cNvPr>
          <p:cNvSpPr/>
          <p:nvPr/>
        </p:nvSpPr>
        <p:spPr>
          <a:xfrm>
            <a:off x="5480159" y="285673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492BD2AE-B80B-4D08-B26E-E7B0BDE2863D}"/>
              </a:ext>
            </a:extLst>
          </p:cNvPr>
          <p:cNvSpPr/>
          <p:nvPr/>
        </p:nvSpPr>
        <p:spPr>
          <a:xfrm>
            <a:off x="9978129" y="18336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8E52FFE0-F5CC-425F-8160-D5A9E66CC0CB}"/>
              </a:ext>
            </a:extLst>
          </p:cNvPr>
          <p:cNvSpPr/>
          <p:nvPr/>
        </p:nvSpPr>
        <p:spPr>
          <a:xfrm>
            <a:off x="8972725" y="233397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8" name="Oval 87">
            <a:extLst>
              <a:ext uri="{FF2B5EF4-FFF2-40B4-BE49-F238E27FC236}">
                <a16:creationId xmlns:a16="http://schemas.microsoft.com/office/drawing/2014/main" id="{1DF37500-8702-4816-8C52-8E2E896B0B9B}"/>
              </a:ext>
            </a:extLst>
          </p:cNvPr>
          <p:cNvSpPr/>
          <p:nvPr/>
        </p:nvSpPr>
        <p:spPr>
          <a:xfrm>
            <a:off x="1000940" y="432907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A2A32418-0243-42F0-83A0-FD8B7A9C06B6}"/>
              </a:ext>
            </a:extLst>
          </p:cNvPr>
          <p:cNvSpPr/>
          <p:nvPr/>
        </p:nvSpPr>
        <p:spPr>
          <a:xfrm>
            <a:off x="1487580" y="484092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E02BB134-E886-4A1B-B818-D0ACC97A5A19}"/>
              </a:ext>
            </a:extLst>
          </p:cNvPr>
          <p:cNvSpPr/>
          <p:nvPr/>
        </p:nvSpPr>
        <p:spPr>
          <a:xfrm>
            <a:off x="5988490" y="431378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440150B1-DEBA-4E96-8916-A1BF2DF7EB53}"/>
              </a:ext>
            </a:extLst>
          </p:cNvPr>
          <p:cNvSpPr/>
          <p:nvPr/>
        </p:nvSpPr>
        <p:spPr>
          <a:xfrm>
            <a:off x="5477945" y="48226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5" name="Oval 134">
            <a:extLst>
              <a:ext uri="{FF2B5EF4-FFF2-40B4-BE49-F238E27FC236}">
                <a16:creationId xmlns:a16="http://schemas.microsoft.com/office/drawing/2014/main" id="{795D1C99-6B98-4471-A677-1998C23ED614}"/>
              </a:ext>
            </a:extLst>
          </p:cNvPr>
          <p:cNvSpPr/>
          <p:nvPr/>
        </p:nvSpPr>
        <p:spPr>
          <a:xfrm>
            <a:off x="9475600" y="4318639"/>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Oval 138">
            <a:extLst>
              <a:ext uri="{FF2B5EF4-FFF2-40B4-BE49-F238E27FC236}">
                <a16:creationId xmlns:a16="http://schemas.microsoft.com/office/drawing/2014/main" id="{D82CCC86-F14F-493B-9353-E86E065C64A1}"/>
              </a:ext>
            </a:extLst>
          </p:cNvPr>
          <p:cNvSpPr/>
          <p:nvPr/>
        </p:nvSpPr>
        <p:spPr>
          <a:xfrm>
            <a:off x="9982215" y="48275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TextBox 133">
            <a:extLst>
              <a:ext uri="{FF2B5EF4-FFF2-40B4-BE49-F238E27FC236}">
                <a16:creationId xmlns:a16="http://schemas.microsoft.com/office/drawing/2014/main" id="{B898EFB1-C1BE-403D-A2F8-4DFB88C2C51B}"/>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43" name="TextBox 142">
            <a:extLst>
              <a:ext uri="{FF2B5EF4-FFF2-40B4-BE49-F238E27FC236}">
                <a16:creationId xmlns:a16="http://schemas.microsoft.com/office/drawing/2014/main" id="{B69F5D7E-BEA2-4E4D-ADF7-D9E0EEE8D374}"/>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473244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8D2A-A444-408D-9437-D0EBB953B95E}"/>
              </a:ext>
            </a:extLst>
          </p:cNvPr>
          <p:cNvSpPr>
            <a:spLocks noGrp="1"/>
          </p:cNvSpPr>
          <p:nvPr>
            <p:ph type="title"/>
          </p:nvPr>
        </p:nvSpPr>
        <p:spPr>
          <a:xfrm>
            <a:off x="914399" y="366609"/>
            <a:ext cx="11098636" cy="1325563"/>
          </a:xfrm>
        </p:spPr>
        <p:txBody>
          <a:bodyPr/>
          <a:lstStyle/>
          <a:p>
            <a:r>
              <a:rPr lang="en-GB" dirty="0"/>
              <a:t>Combinations for revealing clues (a little harder)</a:t>
            </a:r>
          </a:p>
        </p:txBody>
      </p:sp>
      <p:grpSp>
        <p:nvGrpSpPr>
          <p:cNvPr id="17" name="Group 16">
            <a:extLst>
              <a:ext uri="{FF2B5EF4-FFF2-40B4-BE49-F238E27FC236}">
                <a16:creationId xmlns:a16="http://schemas.microsoft.com/office/drawing/2014/main" id="{D1F079BF-50A8-4D47-BAF1-2EBD0CD22E71}"/>
              </a:ext>
            </a:extLst>
          </p:cNvPr>
          <p:cNvGrpSpPr/>
          <p:nvPr/>
        </p:nvGrpSpPr>
        <p:grpSpPr>
          <a:xfrm>
            <a:off x="914399" y="1761688"/>
            <a:ext cx="1459684" cy="1459686"/>
            <a:chOff x="914399" y="1761688"/>
            <a:chExt cx="1459684" cy="1459687"/>
          </a:xfrm>
        </p:grpSpPr>
        <p:sp>
          <p:nvSpPr>
            <p:cNvPr id="4" name="Rectangle 3">
              <a:extLst>
                <a:ext uri="{FF2B5EF4-FFF2-40B4-BE49-F238E27FC236}">
                  <a16:creationId xmlns:a16="http://schemas.microsoft.com/office/drawing/2014/main" id="{C3CDF23B-D37D-4539-A1AB-B43F85CFAE83}"/>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820CD0B-9246-4111-B171-B72F31398ED9}"/>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9725182D-FC2F-41D0-B178-2B19326755B7}"/>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E12D5330-65DA-484A-8BE6-E3848079EAE8}"/>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3E0EA188-0B09-4808-817F-A93D4D202575}"/>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B0386E90-6C78-4673-8F65-4E4B5CA46DD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C2F0D01-8AEF-4333-8F28-96741F71DFC8}"/>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FF2B5EF4-FFF2-40B4-BE49-F238E27FC236}">
                  <a16:creationId xmlns:a16="http://schemas.microsoft.com/office/drawing/2014/main" id="{C48DD048-DCF7-4E01-A713-7AD91B1EF1AE}"/>
                </a:ext>
              </a:extLst>
            </p:cNvPr>
            <p:cNvSpPr/>
            <p:nvPr/>
          </p:nvSpPr>
          <p:spPr>
            <a:xfrm>
              <a:off x="1400960" y="2730924"/>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83E2C21B-6CFD-4C0C-A29E-3B033237235B}"/>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8F4D0DC-DF5A-492D-B966-0AD70F0A40B1}"/>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2F891C88-A5DF-4487-955E-DA0593367B02}"/>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B695EED4-E9CC-4F22-BE9A-316F9C3A56B8}"/>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2125BCE-8FA6-4E21-BC66-9C3B32796A57}"/>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8" name="Oval 17">
            <a:extLst>
              <a:ext uri="{FF2B5EF4-FFF2-40B4-BE49-F238E27FC236}">
                <a16:creationId xmlns:a16="http://schemas.microsoft.com/office/drawing/2014/main" id="{DE30915E-D580-4F90-A90A-8BA3873CF7E2}"/>
              </a:ext>
            </a:extLst>
          </p:cNvPr>
          <p:cNvSpPr/>
          <p:nvPr/>
        </p:nvSpPr>
        <p:spPr>
          <a:xfrm>
            <a:off x="1000214" y="183963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6BF7E846-2E2D-46AC-8A86-5E28E3A26DCD}"/>
              </a:ext>
            </a:extLst>
          </p:cNvPr>
          <p:cNvSpPr/>
          <p:nvPr/>
        </p:nvSpPr>
        <p:spPr>
          <a:xfrm>
            <a:off x="1494144" y="183820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3B2E7E3C-13B8-46B7-847B-CCBC0DA7B559}"/>
              </a:ext>
            </a:extLst>
          </p:cNvPr>
          <p:cNvSpPr/>
          <p:nvPr/>
        </p:nvSpPr>
        <p:spPr>
          <a:xfrm>
            <a:off x="1486854" y="23514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AB3E195-84F2-42D1-A22F-06D9723ECC56}"/>
              </a:ext>
            </a:extLst>
          </p:cNvPr>
          <p:cNvSpPr/>
          <p:nvPr/>
        </p:nvSpPr>
        <p:spPr>
          <a:xfrm>
            <a:off x="1008773" y="287668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3ACB552D-3D8A-4860-9EF2-DB6EBE668CD9}"/>
              </a:ext>
            </a:extLst>
          </p:cNvPr>
          <p:cNvSpPr/>
          <p:nvPr/>
        </p:nvSpPr>
        <p:spPr>
          <a:xfrm>
            <a:off x="1489794" y="287499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a:extLst>
              <a:ext uri="{FF2B5EF4-FFF2-40B4-BE49-F238E27FC236}">
                <a16:creationId xmlns:a16="http://schemas.microsoft.com/office/drawing/2014/main" id="{21DC9794-F543-40E9-BC52-30D1DCCC4549}"/>
              </a:ext>
            </a:extLst>
          </p:cNvPr>
          <p:cNvGrpSpPr/>
          <p:nvPr/>
        </p:nvGrpSpPr>
        <p:grpSpPr>
          <a:xfrm>
            <a:off x="4904764" y="1743427"/>
            <a:ext cx="1459684" cy="1464799"/>
            <a:chOff x="914399" y="1761688"/>
            <a:chExt cx="1459684" cy="1464800"/>
          </a:xfrm>
        </p:grpSpPr>
        <p:sp>
          <p:nvSpPr>
            <p:cNvPr id="29" name="Rectangle 28">
              <a:extLst>
                <a:ext uri="{FF2B5EF4-FFF2-40B4-BE49-F238E27FC236}">
                  <a16:creationId xmlns:a16="http://schemas.microsoft.com/office/drawing/2014/main" id="{DDB12060-5547-4CD0-96FF-93850BCBB3EF}"/>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DEA37612-CD89-4D11-A8BD-5B93462A9C6F}"/>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6110F2A3-F8C1-4A96-8622-73175FF0B240}"/>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1ACD93FD-F8CA-4EAA-BA8D-8C9C565AB4AF}"/>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D63A84DF-58A6-4410-B954-B6C6CC8905C8}"/>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F0F570F3-B531-4ED2-B54F-0B49410FDF06}"/>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8E42769-0885-4CF3-8663-922E3FFB03C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6" name="Rectangle 35">
              <a:extLst>
                <a:ext uri="{FF2B5EF4-FFF2-40B4-BE49-F238E27FC236}">
                  <a16:creationId xmlns:a16="http://schemas.microsoft.com/office/drawing/2014/main" id="{DE96C3A0-1998-4663-BAAA-DAB87735D536}"/>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C194D528-8832-4B85-A794-E0CB4B471068}"/>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5CAAE5B5-05A1-47E5-8DF7-EBFE72FF4818}"/>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632672B5-C5F2-4AC9-B4B7-11B89E327FD4}"/>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190E973F-BA7A-460B-806F-4AFEB46421A6}"/>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044A3EB3-9804-4F34-A242-88D95C3116FA}"/>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2" name="Oval 41">
            <a:extLst>
              <a:ext uri="{FF2B5EF4-FFF2-40B4-BE49-F238E27FC236}">
                <a16:creationId xmlns:a16="http://schemas.microsoft.com/office/drawing/2014/main" id="{8B634905-EC38-4C51-9F48-253487D1AACC}"/>
              </a:ext>
            </a:extLst>
          </p:cNvPr>
          <p:cNvSpPr/>
          <p:nvPr/>
        </p:nvSpPr>
        <p:spPr>
          <a:xfrm>
            <a:off x="4990579" y="182137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7226C535-7CE2-40C5-8610-748A8CF7B501}"/>
              </a:ext>
            </a:extLst>
          </p:cNvPr>
          <p:cNvSpPr/>
          <p:nvPr/>
        </p:nvSpPr>
        <p:spPr>
          <a:xfrm>
            <a:off x="5484509" y="181994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28B22715-FD8F-4138-A642-8AC677EE181C}"/>
              </a:ext>
            </a:extLst>
          </p:cNvPr>
          <p:cNvSpPr/>
          <p:nvPr/>
        </p:nvSpPr>
        <p:spPr>
          <a:xfrm>
            <a:off x="5991124" y="23288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5F5ECA8A-C4FB-4E65-8C19-6A838BA85FBF}"/>
              </a:ext>
            </a:extLst>
          </p:cNvPr>
          <p:cNvSpPr/>
          <p:nvPr/>
        </p:nvSpPr>
        <p:spPr>
          <a:xfrm>
            <a:off x="4999138" y="285842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19012CF9-56B4-45E8-B9DA-556EEC6D4A9D}"/>
              </a:ext>
            </a:extLst>
          </p:cNvPr>
          <p:cNvSpPr/>
          <p:nvPr/>
        </p:nvSpPr>
        <p:spPr>
          <a:xfrm>
            <a:off x="5982007" y="2848515"/>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1" name="Group 50">
            <a:extLst>
              <a:ext uri="{FF2B5EF4-FFF2-40B4-BE49-F238E27FC236}">
                <a16:creationId xmlns:a16="http://schemas.microsoft.com/office/drawing/2014/main" id="{5D42C251-A787-4F77-AC5B-91EE305DDFB2}"/>
              </a:ext>
            </a:extLst>
          </p:cNvPr>
          <p:cNvGrpSpPr/>
          <p:nvPr/>
        </p:nvGrpSpPr>
        <p:grpSpPr>
          <a:xfrm>
            <a:off x="8895129" y="1752686"/>
            <a:ext cx="1459684" cy="1464186"/>
            <a:chOff x="914399" y="1761688"/>
            <a:chExt cx="1459684" cy="1464187"/>
          </a:xfrm>
        </p:grpSpPr>
        <p:sp>
          <p:nvSpPr>
            <p:cNvPr id="52" name="Rectangle 51">
              <a:extLst>
                <a:ext uri="{FF2B5EF4-FFF2-40B4-BE49-F238E27FC236}">
                  <a16:creationId xmlns:a16="http://schemas.microsoft.com/office/drawing/2014/main" id="{B7C1E39B-2A91-43CD-8462-FC262DF41F60}"/>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480FC403-9A64-404B-BB21-24E2A75A0C47}"/>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3521EEA8-8061-4718-A222-2B15C15693C5}"/>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A67A2447-439B-481F-BB22-B745E2933F6C}"/>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extLst>
                <a:ext uri="{FF2B5EF4-FFF2-40B4-BE49-F238E27FC236}">
                  <a16:creationId xmlns:a16="http://schemas.microsoft.com/office/drawing/2014/main" id="{AD9A9410-E573-4BDB-89B5-63CF2E2B5D31}"/>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8AF8F43A-1C0D-4188-AAF5-080A1CB3F71A}"/>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extLst>
                <a:ext uri="{FF2B5EF4-FFF2-40B4-BE49-F238E27FC236}">
                  <a16:creationId xmlns:a16="http://schemas.microsoft.com/office/drawing/2014/main" id="{6FBF30A1-003F-4C74-AB35-72195CBBEE4A}"/>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Rectangle 58">
              <a:extLst>
                <a:ext uri="{FF2B5EF4-FFF2-40B4-BE49-F238E27FC236}">
                  <a16:creationId xmlns:a16="http://schemas.microsoft.com/office/drawing/2014/main" id="{E74591EA-B8FD-4A3C-B2FF-12C95E7DDAB3}"/>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Rectangle 59">
              <a:extLst>
                <a:ext uri="{FF2B5EF4-FFF2-40B4-BE49-F238E27FC236}">
                  <a16:creationId xmlns:a16="http://schemas.microsoft.com/office/drawing/2014/main" id="{07EBB558-4042-450B-B66A-CB30685BC9C5}"/>
                </a:ext>
              </a:extLst>
            </p:cNvPr>
            <p:cNvSpPr/>
            <p:nvPr/>
          </p:nvSpPr>
          <p:spPr>
            <a:xfrm>
              <a:off x="1887521" y="2731537"/>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1" name="Oval 60">
              <a:extLst>
                <a:ext uri="{FF2B5EF4-FFF2-40B4-BE49-F238E27FC236}">
                  <a16:creationId xmlns:a16="http://schemas.microsoft.com/office/drawing/2014/main" id="{DFFD78A7-D7EA-4017-8A49-DBFCC701FFCF}"/>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1DE2646C-EF99-48E7-AE17-DFEDFB11DA33}"/>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A75C21F6-61A6-4F3D-93DE-EADB54FB1F2E}"/>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AE8C5002-00EA-4BB1-943E-2945E734F784}"/>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66" name="Oval 65">
            <a:extLst>
              <a:ext uri="{FF2B5EF4-FFF2-40B4-BE49-F238E27FC236}">
                <a16:creationId xmlns:a16="http://schemas.microsoft.com/office/drawing/2014/main" id="{691EEB67-E1DA-449B-A0F2-8223AA9AEDF7}"/>
              </a:ext>
            </a:extLst>
          </p:cNvPr>
          <p:cNvSpPr/>
          <p:nvPr/>
        </p:nvSpPr>
        <p:spPr>
          <a:xfrm>
            <a:off x="9474874" y="182920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ACF180EB-61AA-4BD9-91BD-0E4E75C17C6A}"/>
              </a:ext>
            </a:extLst>
          </p:cNvPr>
          <p:cNvSpPr/>
          <p:nvPr/>
        </p:nvSpPr>
        <p:spPr>
          <a:xfrm>
            <a:off x="9467584" y="23424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50F28A77-1C3B-498A-9765-4C28AFD9B6C8}"/>
              </a:ext>
            </a:extLst>
          </p:cNvPr>
          <p:cNvSpPr/>
          <p:nvPr/>
        </p:nvSpPr>
        <p:spPr>
          <a:xfrm>
            <a:off x="9981489" y="233808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extLst>
              <a:ext uri="{FF2B5EF4-FFF2-40B4-BE49-F238E27FC236}">
                <a16:creationId xmlns:a16="http://schemas.microsoft.com/office/drawing/2014/main" id="{4BD89334-D8BE-42C6-8D5A-5258BFD832C1}"/>
              </a:ext>
            </a:extLst>
          </p:cNvPr>
          <p:cNvSpPr/>
          <p:nvPr/>
        </p:nvSpPr>
        <p:spPr>
          <a:xfrm>
            <a:off x="9470524" y="286599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F6AD0B5-22A5-49BA-9AE6-0CEC69671E04}"/>
              </a:ext>
            </a:extLst>
          </p:cNvPr>
          <p:cNvSpPr/>
          <p:nvPr/>
        </p:nvSpPr>
        <p:spPr>
          <a:xfrm>
            <a:off x="9972372" y="2857774"/>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93EEF109-E077-48B4-9C11-F319B3BF037D}"/>
              </a:ext>
            </a:extLst>
          </p:cNvPr>
          <p:cNvGrpSpPr/>
          <p:nvPr/>
        </p:nvGrpSpPr>
        <p:grpSpPr>
          <a:xfrm>
            <a:off x="915125" y="4251123"/>
            <a:ext cx="1459684" cy="1464799"/>
            <a:chOff x="914399" y="1761688"/>
            <a:chExt cx="1459684" cy="1464800"/>
          </a:xfrm>
        </p:grpSpPr>
        <p:sp>
          <p:nvSpPr>
            <p:cNvPr id="75" name="Rectangle 74">
              <a:extLst>
                <a:ext uri="{FF2B5EF4-FFF2-40B4-BE49-F238E27FC236}">
                  <a16:creationId xmlns:a16="http://schemas.microsoft.com/office/drawing/2014/main" id="{186467F9-40F7-4C27-84F1-2B006707781D}"/>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Rectangle 75">
              <a:extLst>
                <a:ext uri="{FF2B5EF4-FFF2-40B4-BE49-F238E27FC236}">
                  <a16:creationId xmlns:a16="http://schemas.microsoft.com/office/drawing/2014/main" id="{24F52444-646C-4C1C-BE1E-60BEF4FB065B}"/>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DD88D56F-0605-4243-8F22-06E63E3FE57C}"/>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E2554671-C790-44FE-9267-6F2B5EE000D9}"/>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Rectangle 78">
              <a:extLst>
                <a:ext uri="{FF2B5EF4-FFF2-40B4-BE49-F238E27FC236}">
                  <a16:creationId xmlns:a16="http://schemas.microsoft.com/office/drawing/2014/main" id="{4F97C340-F587-4D75-A7B3-B5A347BC0464}"/>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Rectangle 79">
              <a:extLst>
                <a:ext uri="{FF2B5EF4-FFF2-40B4-BE49-F238E27FC236}">
                  <a16:creationId xmlns:a16="http://schemas.microsoft.com/office/drawing/2014/main" id="{08B45E97-0130-4ACB-8FF3-997B61786D33}"/>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Rectangle 80">
              <a:extLst>
                <a:ext uri="{FF2B5EF4-FFF2-40B4-BE49-F238E27FC236}">
                  <a16:creationId xmlns:a16="http://schemas.microsoft.com/office/drawing/2014/main" id="{32AA861C-0ED9-43B9-B67E-8496BB0C4F2D}"/>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Rectangle 81">
              <a:extLst>
                <a:ext uri="{FF2B5EF4-FFF2-40B4-BE49-F238E27FC236}">
                  <a16:creationId xmlns:a16="http://schemas.microsoft.com/office/drawing/2014/main" id="{C137E7E1-73B7-43BF-BC71-DF399D5D891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Rectangle 82">
              <a:extLst>
                <a:ext uri="{FF2B5EF4-FFF2-40B4-BE49-F238E27FC236}">
                  <a16:creationId xmlns:a16="http://schemas.microsoft.com/office/drawing/2014/main" id="{04CCD693-7E64-41C5-85A1-4783C1EEDE82}"/>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10AF1D50-6981-4B8B-BF08-2F52DD4BB805}"/>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5CA107FB-2C4E-4971-B13D-56F975E59498}"/>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7AB8F64C-AD77-4C84-8D66-ACE2D275CC33}"/>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33A30BE-F7AA-4E8D-A478-851A476643F8}"/>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89" name="Oval 88">
            <a:extLst>
              <a:ext uri="{FF2B5EF4-FFF2-40B4-BE49-F238E27FC236}">
                <a16:creationId xmlns:a16="http://schemas.microsoft.com/office/drawing/2014/main" id="{3B33C585-D4EB-467E-A230-CE205BA7E43C}"/>
              </a:ext>
            </a:extLst>
          </p:cNvPr>
          <p:cNvSpPr/>
          <p:nvPr/>
        </p:nvSpPr>
        <p:spPr>
          <a:xfrm>
            <a:off x="1494870" y="43276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3AE594-1227-4E9E-8D97-74B614856930}"/>
              </a:ext>
            </a:extLst>
          </p:cNvPr>
          <p:cNvSpPr/>
          <p:nvPr/>
        </p:nvSpPr>
        <p:spPr>
          <a:xfrm>
            <a:off x="1998125" y="433204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658E9D52-82D6-4C5A-88A7-75EB63F22E91}"/>
              </a:ext>
            </a:extLst>
          </p:cNvPr>
          <p:cNvSpPr/>
          <p:nvPr/>
        </p:nvSpPr>
        <p:spPr>
          <a:xfrm>
            <a:off x="992721" y="4832413"/>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7B9E201A-048F-4391-99A0-5D9A4932169B}"/>
              </a:ext>
            </a:extLst>
          </p:cNvPr>
          <p:cNvSpPr/>
          <p:nvPr/>
        </p:nvSpPr>
        <p:spPr>
          <a:xfrm>
            <a:off x="1009499" y="536611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extLst>
              <a:ext uri="{FF2B5EF4-FFF2-40B4-BE49-F238E27FC236}">
                <a16:creationId xmlns:a16="http://schemas.microsoft.com/office/drawing/2014/main" id="{90C351FC-7256-4721-8686-C8694337B4E9}"/>
              </a:ext>
            </a:extLst>
          </p:cNvPr>
          <p:cNvSpPr/>
          <p:nvPr/>
        </p:nvSpPr>
        <p:spPr>
          <a:xfrm>
            <a:off x="1992368" y="53562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7" name="Group 96">
            <a:extLst>
              <a:ext uri="{FF2B5EF4-FFF2-40B4-BE49-F238E27FC236}">
                <a16:creationId xmlns:a16="http://schemas.microsoft.com/office/drawing/2014/main" id="{C668328C-FD27-44D3-A90D-AEB9F00A6B02}"/>
              </a:ext>
            </a:extLst>
          </p:cNvPr>
          <p:cNvGrpSpPr/>
          <p:nvPr/>
        </p:nvGrpSpPr>
        <p:grpSpPr>
          <a:xfrm>
            <a:off x="4905490" y="4232862"/>
            <a:ext cx="1459684" cy="1464799"/>
            <a:chOff x="914399" y="1761688"/>
            <a:chExt cx="1459684" cy="1464800"/>
          </a:xfrm>
        </p:grpSpPr>
        <p:sp>
          <p:nvSpPr>
            <p:cNvPr id="98" name="Rectangle 97">
              <a:extLst>
                <a:ext uri="{FF2B5EF4-FFF2-40B4-BE49-F238E27FC236}">
                  <a16:creationId xmlns:a16="http://schemas.microsoft.com/office/drawing/2014/main" id="{1EA9454B-8502-46CB-AE57-F11D5EEF02F5}"/>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ectangle 98">
              <a:extLst>
                <a:ext uri="{FF2B5EF4-FFF2-40B4-BE49-F238E27FC236}">
                  <a16:creationId xmlns:a16="http://schemas.microsoft.com/office/drawing/2014/main" id="{83F0D80A-EF05-4314-B279-2B4A2725F114}"/>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ectangle 99">
              <a:extLst>
                <a:ext uri="{FF2B5EF4-FFF2-40B4-BE49-F238E27FC236}">
                  <a16:creationId xmlns:a16="http://schemas.microsoft.com/office/drawing/2014/main" id="{A58CCDBC-1918-4163-BAF3-AFF3875459AE}"/>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Rectangle 100">
              <a:extLst>
                <a:ext uri="{FF2B5EF4-FFF2-40B4-BE49-F238E27FC236}">
                  <a16:creationId xmlns:a16="http://schemas.microsoft.com/office/drawing/2014/main" id="{AD4A0341-51DE-4577-9592-D3C7325D01D1}"/>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Rectangle 101">
              <a:extLst>
                <a:ext uri="{FF2B5EF4-FFF2-40B4-BE49-F238E27FC236}">
                  <a16:creationId xmlns:a16="http://schemas.microsoft.com/office/drawing/2014/main" id="{35E34477-17AC-4BDC-9C9F-107A152F4F76}"/>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Rectangle 102">
              <a:extLst>
                <a:ext uri="{FF2B5EF4-FFF2-40B4-BE49-F238E27FC236}">
                  <a16:creationId xmlns:a16="http://schemas.microsoft.com/office/drawing/2014/main" id="{4D21F036-C9C6-415F-872A-7B0A116A9508}"/>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Rectangle 103">
              <a:extLst>
                <a:ext uri="{FF2B5EF4-FFF2-40B4-BE49-F238E27FC236}">
                  <a16:creationId xmlns:a16="http://schemas.microsoft.com/office/drawing/2014/main" id="{2760B9B1-4952-4991-B2C4-58C1DB7D0D4B}"/>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 name="Rectangle 104">
              <a:extLst>
                <a:ext uri="{FF2B5EF4-FFF2-40B4-BE49-F238E27FC236}">
                  <a16:creationId xmlns:a16="http://schemas.microsoft.com/office/drawing/2014/main" id="{0F957735-B2F4-48E1-9922-768377F423E9}"/>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6" name="Rectangle 105">
              <a:extLst>
                <a:ext uri="{FF2B5EF4-FFF2-40B4-BE49-F238E27FC236}">
                  <a16:creationId xmlns:a16="http://schemas.microsoft.com/office/drawing/2014/main" id="{082A1A60-157D-46B4-BC90-DE2D41C42551}"/>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extLst>
                <a:ext uri="{FF2B5EF4-FFF2-40B4-BE49-F238E27FC236}">
                  <a16:creationId xmlns:a16="http://schemas.microsoft.com/office/drawing/2014/main" id="{90E197BB-EC04-4DEF-81AD-7548494F6C20}"/>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C4ADE1F8-9249-4788-BFEB-88B9C8B604DF}"/>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6894F757-BA60-4E67-BA6E-FDB58C630DB7}"/>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C9C0FC3B-8E09-4A01-9069-AB99DCB8881B}"/>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11" name="Oval 110">
            <a:extLst>
              <a:ext uri="{FF2B5EF4-FFF2-40B4-BE49-F238E27FC236}">
                <a16:creationId xmlns:a16="http://schemas.microsoft.com/office/drawing/2014/main" id="{3B6456F2-3C95-44B8-A4E6-847D036AB0DE}"/>
              </a:ext>
            </a:extLst>
          </p:cNvPr>
          <p:cNvSpPr/>
          <p:nvPr/>
        </p:nvSpPr>
        <p:spPr>
          <a:xfrm>
            <a:off x="4991305" y="4310812"/>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5901B196-1B41-4174-A191-9D81034E1B98}"/>
              </a:ext>
            </a:extLst>
          </p:cNvPr>
          <p:cNvSpPr/>
          <p:nvPr/>
        </p:nvSpPr>
        <p:spPr>
          <a:xfrm>
            <a:off x="5485235" y="430938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377A454F-26BB-4BBA-A179-419C12A7404A}"/>
              </a:ext>
            </a:extLst>
          </p:cNvPr>
          <p:cNvSpPr/>
          <p:nvPr/>
        </p:nvSpPr>
        <p:spPr>
          <a:xfrm>
            <a:off x="4999864" y="534785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F8718051-499C-48E5-BD2E-BFDDEBDB0F30}"/>
              </a:ext>
            </a:extLst>
          </p:cNvPr>
          <p:cNvSpPr/>
          <p:nvPr/>
        </p:nvSpPr>
        <p:spPr>
          <a:xfrm>
            <a:off x="5480885" y="5346168"/>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7C512023-9198-4389-AE37-7EEC17448043}"/>
              </a:ext>
            </a:extLst>
          </p:cNvPr>
          <p:cNvSpPr/>
          <p:nvPr/>
        </p:nvSpPr>
        <p:spPr>
          <a:xfrm>
            <a:off x="5982733" y="5337950"/>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0" name="Group 119">
            <a:extLst>
              <a:ext uri="{FF2B5EF4-FFF2-40B4-BE49-F238E27FC236}">
                <a16:creationId xmlns:a16="http://schemas.microsoft.com/office/drawing/2014/main" id="{CD03142D-7B71-45D1-9EF3-209CA0B399DB}"/>
              </a:ext>
            </a:extLst>
          </p:cNvPr>
          <p:cNvGrpSpPr/>
          <p:nvPr/>
        </p:nvGrpSpPr>
        <p:grpSpPr>
          <a:xfrm>
            <a:off x="8895855" y="4242121"/>
            <a:ext cx="1459684" cy="1464799"/>
            <a:chOff x="914399" y="1761688"/>
            <a:chExt cx="1459684" cy="1464800"/>
          </a:xfrm>
        </p:grpSpPr>
        <p:sp>
          <p:nvSpPr>
            <p:cNvPr id="121" name="Rectangle 120">
              <a:extLst>
                <a:ext uri="{FF2B5EF4-FFF2-40B4-BE49-F238E27FC236}">
                  <a16:creationId xmlns:a16="http://schemas.microsoft.com/office/drawing/2014/main" id="{25A6D70F-00A4-413D-A9C5-E697F6E839F1}"/>
                </a:ext>
              </a:extLst>
            </p:cNvPr>
            <p:cNvSpPr/>
            <p:nvPr/>
          </p:nvSpPr>
          <p:spPr>
            <a:xfrm>
              <a:off x="914400"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extLst>
                <a:ext uri="{FF2B5EF4-FFF2-40B4-BE49-F238E27FC236}">
                  <a16:creationId xmlns:a16="http://schemas.microsoft.com/office/drawing/2014/main" id="{29FC6024-4CCA-48B7-889F-00A5A3A801DA}"/>
                </a:ext>
              </a:extLst>
            </p:cNvPr>
            <p:cNvSpPr/>
            <p:nvPr/>
          </p:nvSpPr>
          <p:spPr>
            <a:xfrm>
              <a:off x="1400961"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extLst>
                <a:ext uri="{FF2B5EF4-FFF2-40B4-BE49-F238E27FC236}">
                  <a16:creationId xmlns:a16="http://schemas.microsoft.com/office/drawing/2014/main" id="{F8588BFC-7C42-474A-BAC5-49DB0850686A}"/>
                </a:ext>
              </a:extLst>
            </p:cNvPr>
            <p:cNvSpPr/>
            <p:nvPr/>
          </p:nvSpPr>
          <p:spPr>
            <a:xfrm>
              <a:off x="1887522" y="1761688"/>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extLst>
                <a:ext uri="{FF2B5EF4-FFF2-40B4-BE49-F238E27FC236}">
                  <a16:creationId xmlns:a16="http://schemas.microsoft.com/office/drawing/2014/main" id="{BB4D53FB-2BBF-4FB3-9CEE-D2A3870BBC64}"/>
                </a:ext>
              </a:extLst>
            </p:cNvPr>
            <p:cNvSpPr/>
            <p:nvPr/>
          </p:nvSpPr>
          <p:spPr>
            <a:xfrm>
              <a:off x="91440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Rectangle 124">
              <a:extLst>
                <a:ext uri="{FF2B5EF4-FFF2-40B4-BE49-F238E27FC236}">
                  <a16:creationId xmlns:a16="http://schemas.microsoft.com/office/drawing/2014/main" id="{7CCD98D8-AB25-4894-90F2-3F63001A764C}"/>
                </a:ext>
              </a:extLst>
            </p:cNvPr>
            <p:cNvSpPr/>
            <p:nvPr/>
          </p:nvSpPr>
          <p:spPr>
            <a:xfrm>
              <a:off x="1400960"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a:extLst>
                <a:ext uri="{FF2B5EF4-FFF2-40B4-BE49-F238E27FC236}">
                  <a16:creationId xmlns:a16="http://schemas.microsoft.com/office/drawing/2014/main" id="{DDD65229-A740-428A-B8E7-E2A7BA802ADE}"/>
                </a:ext>
              </a:extLst>
            </p:cNvPr>
            <p:cNvSpPr/>
            <p:nvPr/>
          </p:nvSpPr>
          <p:spPr>
            <a:xfrm>
              <a:off x="1887522" y="2248250"/>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Rectangle 126">
              <a:extLst>
                <a:ext uri="{FF2B5EF4-FFF2-40B4-BE49-F238E27FC236}">
                  <a16:creationId xmlns:a16="http://schemas.microsoft.com/office/drawing/2014/main" id="{270B8DD2-810B-4EC4-BCAB-BA4297936012}"/>
                </a:ext>
              </a:extLst>
            </p:cNvPr>
            <p:cNvSpPr/>
            <p:nvPr/>
          </p:nvSpPr>
          <p:spPr>
            <a:xfrm>
              <a:off x="914399" y="27348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8" name="Rectangle 127">
              <a:extLst>
                <a:ext uri="{FF2B5EF4-FFF2-40B4-BE49-F238E27FC236}">
                  <a16:creationId xmlns:a16="http://schemas.microsoft.com/office/drawing/2014/main" id="{0BCA7706-74C9-47C3-AED1-992167AFE9A4}"/>
                </a:ext>
              </a:extLst>
            </p:cNvPr>
            <p:cNvSpPr/>
            <p:nvPr/>
          </p:nvSpPr>
          <p:spPr>
            <a:xfrm>
              <a:off x="1400960" y="2739313"/>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9" name="Rectangle 128">
              <a:extLst>
                <a:ext uri="{FF2B5EF4-FFF2-40B4-BE49-F238E27FC236}">
                  <a16:creationId xmlns:a16="http://schemas.microsoft.com/office/drawing/2014/main" id="{D1B110EA-50E4-4C02-B4EA-045115E1F54D}"/>
                </a:ext>
              </a:extLst>
            </p:cNvPr>
            <p:cNvSpPr/>
            <p:nvPr/>
          </p:nvSpPr>
          <p:spPr>
            <a:xfrm>
              <a:off x="1887521" y="2739926"/>
              <a:ext cx="486561" cy="4865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extLst>
                <a:ext uri="{FF2B5EF4-FFF2-40B4-BE49-F238E27FC236}">
                  <a16:creationId xmlns:a16="http://schemas.microsoft.com/office/drawing/2014/main" id="{EFD9CBC7-E4B0-4B28-BE83-9DE73A2044FA}"/>
                </a:ext>
              </a:extLst>
            </p:cNvPr>
            <p:cNvSpPr/>
            <p:nvPr/>
          </p:nvSpPr>
          <p:spPr>
            <a:xfrm>
              <a:off x="1220596" y="2063999"/>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extLst>
                <a:ext uri="{FF2B5EF4-FFF2-40B4-BE49-F238E27FC236}">
                  <a16:creationId xmlns:a16="http://schemas.microsoft.com/office/drawing/2014/main" id="{93198833-E55A-43C5-A6D2-A6A7BD05DB4D}"/>
                </a:ext>
              </a:extLst>
            </p:cNvPr>
            <p:cNvSpPr/>
            <p:nvPr/>
          </p:nvSpPr>
          <p:spPr>
            <a:xfrm>
              <a:off x="1707155" y="2058886"/>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04752453-E796-41C3-B3BF-FC990AE3F7EA}"/>
                </a:ext>
              </a:extLst>
            </p:cNvPr>
            <p:cNvSpPr/>
            <p:nvPr/>
          </p:nvSpPr>
          <p:spPr>
            <a:xfrm>
              <a:off x="1208009" y="2546673"/>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3" name="Oval 132">
              <a:extLst>
                <a:ext uri="{FF2B5EF4-FFF2-40B4-BE49-F238E27FC236}">
                  <a16:creationId xmlns:a16="http://schemas.microsoft.com/office/drawing/2014/main" id="{9A5B2FC6-55E0-498A-9029-CE6C44211F86}"/>
                </a:ext>
              </a:extLst>
            </p:cNvPr>
            <p:cNvSpPr/>
            <p:nvPr/>
          </p:nvSpPr>
          <p:spPr>
            <a:xfrm>
              <a:off x="1702959" y="2553837"/>
              <a:ext cx="360727" cy="36072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36" name="Oval 135">
            <a:extLst>
              <a:ext uri="{FF2B5EF4-FFF2-40B4-BE49-F238E27FC236}">
                <a16:creationId xmlns:a16="http://schemas.microsoft.com/office/drawing/2014/main" id="{0B4906F9-D005-4D87-BE56-76D88BB30A10}"/>
              </a:ext>
            </a:extLst>
          </p:cNvPr>
          <p:cNvSpPr/>
          <p:nvPr/>
        </p:nvSpPr>
        <p:spPr>
          <a:xfrm>
            <a:off x="9978855" y="432304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Oval 136">
            <a:extLst>
              <a:ext uri="{FF2B5EF4-FFF2-40B4-BE49-F238E27FC236}">
                <a16:creationId xmlns:a16="http://schemas.microsoft.com/office/drawing/2014/main" id="{7AA78E9E-53CC-442A-B9AB-A12BB1761CA5}"/>
              </a:ext>
            </a:extLst>
          </p:cNvPr>
          <p:cNvSpPr/>
          <p:nvPr/>
        </p:nvSpPr>
        <p:spPr>
          <a:xfrm>
            <a:off x="8973451" y="4823411"/>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Oval 137">
            <a:extLst>
              <a:ext uri="{FF2B5EF4-FFF2-40B4-BE49-F238E27FC236}">
                <a16:creationId xmlns:a16="http://schemas.microsoft.com/office/drawing/2014/main" id="{C1F3134A-BC12-4DFA-960E-73CFEDC4F9B1}"/>
              </a:ext>
            </a:extLst>
          </p:cNvPr>
          <p:cNvSpPr/>
          <p:nvPr/>
        </p:nvSpPr>
        <p:spPr>
          <a:xfrm>
            <a:off x="9468310" y="48319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Oval 139">
            <a:extLst>
              <a:ext uri="{FF2B5EF4-FFF2-40B4-BE49-F238E27FC236}">
                <a16:creationId xmlns:a16="http://schemas.microsoft.com/office/drawing/2014/main" id="{C5FCB6BE-8C40-42B6-9A1D-9F2C2EDA980A}"/>
              </a:ext>
            </a:extLst>
          </p:cNvPr>
          <p:cNvSpPr/>
          <p:nvPr/>
        </p:nvSpPr>
        <p:spPr>
          <a:xfrm>
            <a:off x="8990229" y="5357116"/>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1" name="Oval 140">
            <a:extLst>
              <a:ext uri="{FF2B5EF4-FFF2-40B4-BE49-F238E27FC236}">
                <a16:creationId xmlns:a16="http://schemas.microsoft.com/office/drawing/2014/main" id="{1BE3E4B3-02EF-461A-BAB2-6F23A4026936}"/>
              </a:ext>
            </a:extLst>
          </p:cNvPr>
          <p:cNvSpPr/>
          <p:nvPr/>
        </p:nvSpPr>
        <p:spPr>
          <a:xfrm>
            <a:off x="9471250" y="5355427"/>
            <a:ext cx="297824" cy="264325"/>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TextBox 138">
            <a:extLst>
              <a:ext uri="{FF2B5EF4-FFF2-40B4-BE49-F238E27FC236}">
                <a16:creationId xmlns:a16="http://schemas.microsoft.com/office/drawing/2014/main" id="{02931026-5262-4292-8155-CE38F15C739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135" name="TextBox 134">
            <a:extLst>
              <a:ext uri="{FF2B5EF4-FFF2-40B4-BE49-F238E27FC236}">
                <a16:creationId xmlns:a16="http://schemas.microsoft.com/office/drawing/2014/main" id="{62CC398C-7BEF-402A-83E5-E24300116878}"/>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815807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a:t>
            </a:r>
          </a:p>
        </p:txBody>
      </p:sp>
      <p:sp>
        <p:nvSpPr>
          <p:cNvPr id="53" name="TextBox 52">
            <a:extLst>
              <a:ext uri="{FF2B5EF4-FFF2-40B4-BE49-F238E27FC236}">
                <a16:creationId xmlns:a16="http://schemas.microsoft.com/office/drawing/2014/main" id="{6529FF38-B3C4-4635-B4DF-E52CE152C57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C36E4279-0B85-4CDC-87A2-A5DA9BB4B2B8}"/>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498065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26</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19</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15</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5179575" y="442140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03517" y="325128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38786" y="327464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6431099" y="4447998"/>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5202276" y="210375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184347" y="326894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3938786" y="440968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919662" y="213051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46643" y="208451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1</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D08D2826-87F2-4762-B404-164829789FBD}"/>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4E31F0F1-1CF4-414A-A16C-3DE04D258059}"/>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550653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a:t>
            </a:r>
          </a:p>
        </p:txBody>
      </p:sp>
      <p:sp>
        <p:nvSpPr>
          <p:cNvPr id="53" name="TextBox 52">
            <a:extLst>
              <a:ext uri="{FF2B5EF4-FFF2-40B4-BE49-F238E27FC236}">
                <a16:creationId xmlns:a16="http://schemas.microsoft.com/office/drawing/2014/main" id="{2B96A1E4-8892-4C95-955C-1D6399EE05C7}"/>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7FFAD41B-501E-4362-B1FC-793615A9F8E0}"/>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2189483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grpSp>
        <p:nvGrpSpPr>
          <p:cNvPr id="25" name="Group 24">
            <a:extLst>
              <a:ext uri="{FF2B5EF4-FFF2-40B4-BE49-F238E27FC236}">
                <a16:creationId xmlns:a16="http://schemas.microsoft.com/office/drawing/2014/main" id="{F089D950-2A1E-4308-AC8B-03854FF5BF0A}"/>
              </a:ext>
            </a:extLst>
          </p:cNvPr>
          <p:cNvGrpSpPr/>
          <p:nvPr/>
        </p:nvGrpSpPr>
        <p:grpSpPr>
          <a:xfrm>
            <a:off x="3672398" y="1844889"/>
            <a:ext cx="3733101" cy="3457362"/>
            <a:chOff x="7431309" y="2593275"/>
            <a:chExt cx="2770374" cy="2733678"/>
          </a:xfrm>
        </p:grpSpPr>
        <p:sp>
          <p:nvSpPr>
            <p:cNvPr id="7" name="Rectangle 6">
              <a:extLst>
                <a:ext uri="{FF2B5EF4-FFF2-40B4-BE49-F238E27FC236}">
                  <a16:creationId xmlns:a16="http://schemas.microsoft.com/office/drawing/2014/main" id="{A2CCDB49-839F-4F6C-A48A-B01CB948C701}"/>
                </a:ext>
              </a:extLst>
            </p:cNvPr>
            <p:cNvSpPr/>
            <p:nvPr/>
          </p:nvSpPr>
          <p:spPr>
            <a:xfrm>
              <a:off x="9278225"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8" name="Rectangle 7">
              <a:extLst>
                <a:ext uri="{FF2B5EF4-FFF2-40B4-BE49-F238E27FC236}">
                  <a16:creationId xmlns:a16="http://schemas.microsoft.com/office/drawing/2014/main" id="{6BA33665-D815-4AE7-A33F-9629DBAFA541}"/>
                </a:ext>
              </a:extLst>
            </p:cNvPr>
            <p:cNvSpPr/>
            <p:nvPr/>
          </p:nvSpPr>
          <p:spPr>
            <a:xfrm>
              <a:off x="8354767"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9" name="Rectangle 8">
              <a:extLst>
                <a:ext uri="{FF2B5EF4-FFF2-40B4-BE49-F238E27FC236}">
                  <a16:creationId xmlns:a16="http://schemas.microsoft.com/office/drawing/2014/main" id="{B36CC11B-DD0F-4201-BD49-B222C52C338A}"/>
                </a:ext>
              </a:extLst>
            </p:cNvPr>
            <p:cNvSpPr/>
            <p:nvPr/>
          </p:nvSpPr>
          <p:spPr>
            <a:xfrm>
              <a:off x="7431309" y="2593275"/>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0" name="Rectangle 9">
              <a:extLst>
                <a:ext uri="{FF2B5EF4-FFF2-40B4-BE49-F238E27FC236}">
                  <a16:creationId xmlns:a16="http://schemas.microsoft.com/office/drawing/2014/main" id="{F7C2C1C7-FEF3-4A25-BC2C-23804B7BA6D8}"/>
                </a:ext>
              </a:extLst>
            </p:cNvPr>
            <p:cNvSpPr/>
            <p:nvPr/>
          </p:nvSpPr>
          <p:spPr>
            <a:xfrm>
              <a:off x="9278225"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1" name="Rectangle 10">
              <a:extLst>
                <a:ext uri="{FF2B5EF4-FFF2-40B4-BE49-F238E27FC236}">
                  <a16:creationId xmlns:a16="http://schemas.microsoft.com/office/drawing/2014/main" id="{F147BA6E-B65F-4F32-8D1C-C3196B9AD147}"/>
                </a:ext>
              </a:extLst>
            </p:cNvPr>
            <p:cNvSpPr/>
            <p:nvPr/>
          </p:nvSpPr>
          <p:spPr>
            <a:xfrm>
              <a:off x="8354767"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2" name="Rectangle 11">
              <a:extLst>
                <a:ext uri="{FF2B5EF4-FFF2-40B4-BE49-F238E27FC236}">
                  <a16:creationId xmlns:a16="http://schemas.microsoft.com/office/drawing/2014/main" id="{2BB1429B-74D7-45D0-8B06-D87B275D69A5}"/>
                </a:ext>
              </a:extLst>
            </p:cNvPr>
            <p:cNvSpPr/>
            <p:nvPr/>
          </p:nvSpPr>
          <p:spPr>
            <a:xfrm>
              <a:off x="7431309" y="3504501"/>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3" name="Rectangle 12">
              <a:extLst>
                <a:ext uri="{FF2B5EF4-FFF2-40B4-BE49-F238E27FC236}">
                  <a16:creationId xmlns:a16="http://schemas.microsoft.com/office/drawing/2014/main" id="{83561B69-86DA-4290-9F38-20FB384B907E}"/>
                </a:ext>
              </a:extLst>
            </p:cNvPr>
            <p:cNvSpPr/>
            <p:nvPr/>
          </p:nvSpPr>
          <p:spPr>
            <a:xfrm>
              <a:off x="9278225"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4" name="Rectangle 13">
              <a:extLst>
                <a:ext uri="{FF2B5EF4-FFF2-40B4-BE49-F238E27FC236}">
                  <a16:creationId xmlns:a16="http://schemas.microsoft.com/office/drawing/2014/main" id="{35D94176-917E-4F0C-92E7-AC3D54A06455}"/>
                </a:ext>
              </a:extLst>
            </p:cNvPr>
            <p:cNvSpPr/>
            <p:nvPr/>
          </p:nvSpPr>
          <p:spPr>
            <a:xfrm>
              <a:off x="8354767"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5" name="Rectangle 14">
              <a:extLst>
                <a:ext uri="{FF2B5EF4-FFF2-40B4-BE49-F238E27FC236}">
                  <a16:creationId xmlns:a16="http://schemas.microsoft.com/office/drawing/2014/main" id="{7FCDF904-8624-4132-BD38-BF51DA888084}"/>
                </a:ext>
              </a:extLst>
            </p:cNvPr>
            <p:cNvSpPr/>
            <p:nvPr/>
          </p:nvSpPr>
          <p:spPr>
            <a:xfrm>
              <a:off x="7431309" y="4415727"/>
              <a:ext cx="923458" cy="91122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16" name="Oval 15">
              <a:extLst>
                <a:ext uri="{FF2B5EF4-FFF2-40B4-BE49-F238E27FC236}">
                  <a16:creationId xmlns:a16="http://schemas.microsoft.com/office/drawing/2014/main" id="{8C717881-5D65-4610-BB7A-9B2532714383}"/>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18</a:t>
              </a:r>
            </a:p>
          </p:txBody>
        </p:sp>
        <p:sp>
          <p:nvSpPr>
            <p:cNvPr id="17" name="Oval 16">
              <a:extLst>
                <a:ext uri="{FF2B5EF4-FFF2-40B4-BE49-F238E27FC236}">
                  <a16:creationId xmlns:a16="http://schemas.microsoft.com/office/drawing/2014/main" id="{3045A1F0-6549-490E-AD13-964F5D050A49}"/>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18" name="Oval 17">
              <a:extLst>
                <a:ext uri="{FF2B5EF4-FFF2-40B4-BE49-F238E27FC236}">
                  <a16:creationId xmlns:a16="http://schemas.microsoft.com/office/drawing/2014/main" id="{3314CB45-0CDA-4477-91F8-79B5CCC58656}"/>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22</a:t>
              </a:r>
            </a:p>
          </p:txBody>
        </p:sp>
        <p:sp>
          <p:nvSpPr>
            <p:cNvPr id="19" name="Oval 18">
              <a:extLst>
                <a:ext uri="{FF2B5EF4-FFF2-40B4-BE49-F238E27FC236}">
                  <a16:creationId xmlns:a16="http://schemas.microsoft.com/office/drawing/2014/main" id="{B47C162E-C4E6-4BF6-9C9F-D7BEA8B4B1AA}"/>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grpSp>
      <p:sp>
        <p:nvSpPr>
          <p:cNvPr id="29" name="Oval 28">
            <a:extLst>
              <a:ext uri="{FF2B5EF4-FFF2-40B4-BE49-F238E27FC236}">
                <a16:creationId xmlns:a16="http://schemas.microsoft.com/office/drawing/2014/main" id="{E5EA3903-4BC3-4482-9ED0-38991877C275}"/>
              </a:ext>
            </a:extLst>
          </p:cNvPr>
          <p:cNvSpPr/>
          <p:nvPr/>
        </p:nvSpPr>
        <p:spPr bwMode="auto">
          <a:xfrm>
            <a:off x="5214032" y="3273206"/>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5225788" y="443116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3950542" y="4422220"/>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3919662" y="3282149"/>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6477525" y="2097827"/>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5194942" y="2115391"/>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6507245" y="3273872"/>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3938786" y="2127705"/>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470155" y="4474503"/>
            <a:ext cx="711590" cy="646577"/>
          </a:xfrm>
          <a:prstGeom prst="ellipse">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40" name="Rectangle: Rounded Corners 39">
            <a:extLst>
              <a:ext uri="{FF2B5EF4-FFF2-40B4-BE49-F238E27FC236}">
                <a16:creationId xmlns:a16="http://schemas.microsoft.com/office/drawing/2014/main" id="{BB49C1A3-A1D5-4C1D-A32C-020969B67854}"/>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2</a:t>
            </a:r>
          </a:p>
        </p:txBody>
      </p:sp>
      <p:sp>
        <p:nvSpPr>
          <p:cNvPr id="38" name="Rectangle: Rounded Corners 37">
            <a:extLst>
              <a:ext uri="{FF2B5EF4-FFF2-40B4-BE49-F238E27FC236}">
                <a16:creationId xmlns:a16="http://schemas.microsoft.com/office/drawing/2014/main" id="{3C335F50-2F43-4385-A6FA-B5AA37C5B750}"/>
              </a:ext>
            </a:extLst>
          </p:cNvPr>
          <p:cNvSpPr/>
          <p:nvPr/>
        </p:nvSpPr>
        <p:spPr>
          <a:xfrm>
            <a:off x="9445738" y="190976"/>
            <a:ext cx="2538195" cy="849746"/>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solution</a:t>
            </a:r>
          </a:p>
        </p:txBody>
      </p:sp>
      <p:sp>
        <p:nvSpPr>
          <p:cNvPr id="39" name="TextBox 38">
            <a:extLst>
              <a:ext uri="{FF2B5EF4-FFF2-40B4-BE49-F238E27FC236}">
                <a16:creationId xmlns:a16="http://schemas.microsoft.com/office/drawing/2014/main" id="{83BF230C-31EA-4FEB-8047-62722878BBE7}"/>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43" name="TextBox 42">
            <a:extLst>
              <a:ext uri="{FF2B5EF4-FFF2-40B4-BE49-F238E27FC236}">
                <a16:creationId xmlns:a16="http://schemas.microsoft.com/office/drawing/2014/main" id="{1B8A1B51-4EFA-4501-9B74-E656D038AD50}"/>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3751000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349BE-CD78-4565-A902-492D1E554F87}"/>
              </a:ext>
            </a:extLst>
          </p:cNvPr>
          <p:cNvSpPr>
            <a:spLocks noGrp="1"/>
          </p:cNvSpPr>
          <p:nvPr>
            <p:ph type="title"/>
          </p:nvPr>
        </p:nvSpPr>
        <p:spPr/>
        <p:txBody>
          <a:bodyPr/>
          <a:lstStyle/>
          <a:p>
            <a:r>
              <a:rPr lang="en-GB" dirty="0"/>
              <a:t>Number puzzle</a:t>
            </a:r>
          </a:p>
        </p:txBody>
      </p:sp>
      <p:sp>
        <p:nvSpPr>
          <p:cNvPr id="24" name="Content Placeholder 23">
            <a:extLst>
              <a:ext uri="{FF2B5EF4-FFF2-40B4-BE49-F238E27FC236}">
                <a16:creationId xmlns:a16="http://schemas.microsoft.com/office/drawing/2014/main" id="{3D83D0AF-DDF2-4805-97B9-6DC4C0D4073E}"/>
              </a:ext>
            </a:extLst>
          </p:cNvPr>
          <p:cNvSpPr>
            <a:spLocks noGrp="1"/>
          </p:cNvSpPr>
          <p:nvPr>
            <p:ph idx="1"/>
          </p:nvPr>
        </p:nvSpPr>
        <p:spPr>
          <a:xfrm>
            <a:off x="838200" y="1825625"/>
            <a:ext cx="6387302" cy="4566786"/>
          </a:xfrm>
        </p:spPr>
        <p:txBody>
          <a:bodyPr>
            <a:normAutofit/>
          </a:bodyPr>
          <a:lstStyle/>
          <a:p>
            <a:pPr marL="0" indent="0">
              <a:buNone/>
            </a:pPr>
            <a:r>
              <a:rPr lang="en-GB" sz="2400" dirty="0"/>
              <a:t>Here is a Sujiko problem.</a:t>
            </a:r>
            <a:br>
              <a:rPr lang="en-GB" sz="2400" dirty="0"/>
            </a:br>
            <a:br>
              <a:rPr lang="en-GB" sz="2400" dirty="0"/>
            </a:br>
            <a:r>
              <a:rPr lang="en-GB" sz="2400" dirty="0"/>
              <a:t>You will need these counters and a paper outline of the puzzle.</a:t>
            </a:r>
          </a:p>
          <a:p>
            <a:pPr marL="0" indent="0">
              <a:buNone/>
            </a:pPr>
            <a:endParaRPr lang="en-GB" sz="2400" dirty="0"/>
          </a:p>
          <a:p>
            <a:pPr marL="0" indent="0">
              <a:buNone/>
            </a:pPr>
            <a:endParaRPr lang="en-GB" sz="2400" dirty="0"/>
          </a:p>
          <a:p>
            <a:pPr marL="0" indent="0">
              <a:buNone/>
            </a:pPr>
            <a:endParaRPr lang="en-GB" sz="2400" dirty="0"/>
          </a:p>
          <a:p>
            <a:pPr marL="0" indent="0">
              <a:buNone/>
            </a:pPr>
            <a:r>
              <a:rPr lang="en-GB" sz="2400" dirty="0"/>
              <a:t>Try to place the counters so that the counters on the squares surrounding the circle total the number in the circle. </a:t>
            </a:r>
          </a:p>
        </p:txBody>
      </p:sp>
      <p:grpSp>
        <p:nvGrpSpPr>
          <p:cNvPr id="38" name="Group 37">
            <a:extLst>
              <a:ext uri="{FF2B5EF4-FFF2-40B4-BE49-F238E27FC236}">
                <a16:creationId xmlns:a16="http://schemas.microsoft.com/office/drawing/2014/main" id="{0E94E220-3265-42C8-ACF4-73D28B1E950E}"/>
              </a:ext>
            </a:extLst>
          </p:cNvPr>
          <p:cNvGrpSpPr/>
          <p:nvPr/>
        </p:nvGrpSpPr>
        <p:grpSpPr>
          <a:xfrm>
            <a:off x="2195320" y="3342929"/>
            <a:ext cx="4043463" cy="1240335"/>
            <a:chOff x="4013462" y="228007"/>
            <a:chExt cx="4043463" cy="1240335"/>
          </a:xfrm>
          <a:solidFill>
            <a:srgbClr val="FF0000"/>
          </a:solidFill>
        </p:grpSpPr>
        <p:sp>
          <p:nvSpPr>
            <p:cNvPr id="29" name="Oval 28">
              <a:extLst>
                <a:ext uri="{FF2B5EF4-FFF2-40B4-BE49-F238E27FC236}">
                  <a16:creationId xmlns:a16="http://schemas.microsoft.com/office/drawing/2014/main" id="{E5EA3903-4BC3-4482-9ED0-38991877C275}"/>
                </a:ext>
              </a:extLst>
            </p:cNvPr>
            <p:cNvSpPr/>
            <p:nvPr/>
          </p:nvSpPr>
          <p:spPr bwMode="auto">
            <a:xfrm>
              <a:off x="401346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1</a:t>
              </a:r>
            </a:p>
          </p:txBody>
        </p:sp>
        <p:sp>
          <p:nvSpPr>
            <p:cNvPr id="30" name="Oval 29">
              <a:extLst>
                <a:ext uri="{FF2B5EF4-FFF2-40B4-BE49-F238E27FC236}">
                  <a16:creationId xmlns:a16="http://schemas.microsoft.com/office/drawing/2014/main" id="{72029139-4DFA-46FB-A392-4C2FDA4EBE33}"/>
                </a:ext>
              </a:extLst>
            </p:cNvPr>
            <p:cNvSpPr/>
            <p:nvPr/>
          </p:nvSpPr>
          <p:spPr bwMode="auto">
            <a:xfrm>
              <a:off x="6513912"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4</a:t>
              </a:r>
            </a:p>
          </p:txBody>
        </p:sp>
        <p:sp>
          <p:nvSpPr>
            <p:cNvPr id="31" name="Oval 30">
              <a:extLst>
                <a:ext uri="{FF2B5EF4-FFF2-40B4-BE49-F238E27FC236}">
                  <a16:creationId xmlns:a16="http://schemas.microsoft.com/office/drawing/2014/main" id="{B575CD77-9920-434A-84AC-07E18C98BE6A}"/>
                </a:ext>
              </a:extLst>
            </p:cNvPr>
            <p:cNvSpPr/>
            <p:nvPr/>
          </p:nvSpPr>
          <p:spPr bwMode="auto">
            <a:xfrm>
              <a:off x="568001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3</a:t>
              </a:r>
            </a:p>
          </p:txBody>
        </p:sp>
        <p:sp>
          <p:nvSpPr>
            <p:cNvPr id="32" name="Oval 31">
              <a:extLst>
                <a:ext uri="{FF2B5EF4-FFF2-40B4-BE49-F238E27FC236}">
                  <a16:creationId xmlns:a16="http://schemas.microsoft.com/office/drawing/2014/main" id="{50C0B51D-6382-46DC-8C6F-BFF2B82B9410}"/>
                </a:ext>
              </a:extLst>
            </p:cNvPr>
            <p:cNvSpPr/>
            <p:nvPr/>
          </p:nvSpPr>
          <p:spPr bwMode="auto">
            <a:xfrm>
              <a:off x="4844886"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2</a:t>
              </a:r>
            </a:p>
          </p:txBody>
        </p:sp>
        <p:sp>
          <p:nvSpPr>
            <p:cNvPr id="33" name="Oval 32">
              <a:extLst>
                <a:ext uri="{FF2B5EF4-FFF2-40B4-BE49-F238E27FC236}">
                  <a16:creationId xmlns:a16="http://schemas.microsoft.com/office/drawing/2014/main" id="{B0911CEF-5E8F-4996-BC76-7D6866B2EA06}"/>
                </a:ext>
              </a:extLst>
            </p:cNvPr>
            <p:cNvSpPr/>
            <p:nvPr/>
          </p:nvSpPr>
          <p:spPr bwMode="auto">
            <a:xfrm>
              <a:off x="7345335" y="22800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5</a:t>
              </a:r>
            </a:p>
          </p:txBody>
        </p:sp>
        <p:sp>
          <p:nvSpPr>
            <p:cNvPr id="34" name="Oval 33">
              <a:extLst>
                <a:ext uri="{FF2B5EF4-FFF2-40B4-BE49-F238E27FC236}">
                  <a16:creationId xmlns:a16="http://schemas.microsoft.com/office/drawing/2014/main" id="{A3432729-51DD-40E1-B974-1CD4FFF3EB77}"/>
                </a:ext>
              </a:extLst>
            </p:cNvPr>
            <p:cNvSpPr/>
            <p:nvPr/>
          </p:nvSpPr>
          <p:spPr bwMode="auto">
            <a:xfrm>
              <a:off x="4427103" y="821765"/>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6</a:t>
              </a:r>
            </a:p>
          </p:txBody>
        </p:sp>
        <p:sp>
          <p:nvSpPr>
            <p:cNvPr id="35" name="Oval 34">
              <a:extLst>
                <a:ext uri="{FF2B5EF4-FFF2-40B4-BE49-F238E27FC236}">
                  <a16:creationId xmlns:a16="http://schemas.microsoft.com/office/drawing/2014/main" id="{8185FEF0-5B04-4C61-AF97-896532668B6C}"/>
                </a:ext>
              </a:extLst>
            </p:cNvPr>
            <p:cNvSpPr/>
            <p:nvPr/>
          </p:nvSpPr>
          <p:spPr bwMode="auto">
            <a:xfrm>
              <a:off x="5258526" y="818039"/>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7</a:t>
              </a:r>
            </a:p>
          </p:txBody>
        </p:sp>
        <p:sp>
          <p:nvSpPr>
            <p:cNvPr id="36" name="Oval 35">
              <a:extLst>
                <a:ext uri="{FF2B5EF4-FFF2-40B4-BE49-F238E27FC236}">
                  <a16:creationId xmlns:a16="http://schemas.microsoft.com/office/drawing/2014/main" id="{65A235FE-E0C1-43E8-B3CA-B9321436A290}"/>
                </a:ext>
              </a:extLst>
            </p:cNvPr>
            <p:cNvSpPr/>
            <p:nvPr/>
          </p:nvSpPr>
          <p:spPr bwMode="auto">
            <a:xfrm>
              <a:off x="6089949" y="818038"/>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8</a:t>
              </a:r>
            </a:p>
          </p:txBody>
        </p:sp>
        <p:sp>
          <p:nvSpPr>
            <p:cNvPr id="37" name="Oval 36">
              <a:extLst>
                <a:ext uri="{FF2B5EF4-FFF2-40B4-BE49-F238E27FC236}">
                  <a16:creationId xmlns:a16="http://schemas.microsoft.com/office/drawing/2014/main" id="{1E89220D-40A3-405C-92D6-B22697C29DE7}"/>
                </a:ext>
              </a:extLst>
            </p:cNvPr>
            <p:cNvSpPr/>
            <p:nvPr/>
          </p:nvSpPr>
          <p:spPr bwMode="auto">
            <a:xfrm>
              <a:off x="6900801" y="818037"/>
              <a:ext cx="711590" cy="64657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GB" sz="3600" dirty="0">
                  <a:solidFill>
                    <a:schemeClr val="bg1"/>
                  </a:solidFill>
                </a:rPr>
                <a:t>9</a:t>
              </a:r>
            </a:p>
          </p:txBody>
        </p:sp>
      </p:grpSp>
      <p:grpSp>
        <p:nvGrpSpPr>
          <p:cNvPr id="39" name="Group 38">
            <a:extLst>
              <a:ext uri="{FF2B5EF4-FFF2-40B4-BE49-F238E27FC236}">
                <a16:creationId xmlns:a16="http://schemas.microsoft.com/office/drawing/2014/main" id="{45073F2C-531D-48FF-9240-F4D8194B3560}"/>
              </a:ext>
            </a:extLst>
          </p:cNvPr>
          <p:cNvGrpSpPr/>
          <p:nvPr/>
        </p:nvGrpSpPr>
        <p:grpSpPr>
          <a:xfrm>
            <a:off x="7620699" y="1855293"/>
            <a:ext cx="3733101" cy="3457362"/>
            <a:chOff x="7431309" y="2593275"/>
            <a:chExt cx="2770374" cy="2733678"/>
          </a:xfrm>
          <a:noFill/>
        </p:grpSpPr>
        <p:sp>
          <p:nvSpPr>
            <p:cNvPr id="40" name="Rectangle 39">
              <a:extLst>
                <a:ext uri="{FF2B5EF4-FFF2-40B4-BE49-F238E27FC236}">
                  <a16:creationId xmlns:a16="http://schemas.microsoft.com/office/drawing/2014/main" id="{24F5FF80-8F66-4BC2-BBFB-249F7B22D707}"/>
                </a:ext>
              </a:extLst>
            </p:cNvPr>
            <p:cNvSpPr/>
            <p:nvPr/>
          </p:nvSpPr>
          <p:spPr>
            <a:xfrm>
              <a:off x="9278225"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1" name="Rectangle 40">
              <a:extLst>
                <a:ext uri="{FF2B5EF4-FFF2-40B4-BE49-F238E27FC236}">
                  <a16:creationId xmlns:a16="http://schemas.microsoft.com/office/drawing/2014/main" id="{3E3F759E-D6E9-4173-B547-659AFBA96C90}"/>
                </a:ext>
              </a:extLst>
            </p:cNvPr>
            <p:cNvSpPr/>
            <p:nvPr/>
          </p:nvSpPr>
          <p:spPr>
            <a:xfrm>
              <a:off x="8354767"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2" name="Rectangle 41">
              <a:extLst>
                <a:ext uri="{FF2B5EF4-FFF2-40B4-BE49-F238E27FC236}">
                  <a16:creationId xmlns:a16="http://schemas.microsoft.com/office/drawing/2014/main" id="{258552B2-954D-4FDB-8494-EFC810C00CFD}"/>
                </a:ext>
              </a:extLst>
            </p:cNvPr>
            <p:cNvSpPr/>
            <p:nvPr/>
          </p:nvSpPr>
          <p:spPr>
            <a:xfrm>
              <a:off x="7431309" y="2593275"/>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3" name="Rectangle 42">
              <a:extLst>
                <a:ext uri="{FF2B5EF4-FFF2-40B4-BE49-F238E27FC236}">
                  <a16:creationId xmlns:a16="http://schemas.microsoft.com/office/drawing/2014/main" id="{5C60252D-4F00-4E9F-BB87-069B35D0F1E5}"/>
                </a:ext>
              </a:extLst>
            </p:cNvPr>
            <p:cNvSpPr/>
            <p:nvPr/>
          </p:nvSpPr>
          <p:spPr>
            <a:xfrm>
              <a:off x="9278225"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4" name="Rectangle 43">
              <a:extLst>
                <a:ext uri="{FF2B5EF4-FFF2-40B4-BE49-F238E27FC236}">
                  <a16:creationId xmlns:a16="http://schemas.microsoft.com/office/drawing/2014/main" id="{3715BE4F-7DD0-4FC9-B7D2-077E974708AC}"/>
                </a:ext>
              </a:extLst>
            </p:cNvPr>
            <p:cNvSpPr/>
            <p:nvPr/>
          </p:nvSpPr>
          <p:spPr>
            <a:xfrm>
              <a:off x="8354767"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5" name="Rectangle 44">
              <a:extLst>
                <a:ext uri="{FF2B5EF4-FFF2-40B4-BE49-F238E27FC236}">
                  <a16:creationId xmlns:a16="http://schemas.microsoft.com/office/drawing/2014/main" id="{ACDD738A-618F-443D-BA95-CA694624A44C}"/>
                </a:ext>
              </a:extLst>
            </p:cNvPr>
            <p:cNvSpPr/>
            <p:nvPr/>
          </p:nvSpPr>
          <p:spPr>
            <a:xfrm>
              <a:off x="7431309" y="3504501"/>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6" name="Rectangle 45">
              <a:extLst>
                <a:ext uri="{FF2B5EF4-FFF2-40B4-BE49-F238E27FC236}">
                  <a16:creationId xmlns:a16="http://schemas.microsoft.com/office/drawing/2014/main" id="{C5692E86-C909-4505-85C2-DFA71ACAC85B}"/>
                </a:ext>
              </a:extLst>
            </p:cNvPr>
            <p:cNvSpPr/>
            <p:nvPr/>
          </p:nvSpPr>
          <p:spPr>
            <a:xfrm>
              <a:off x="9278225"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7" name="Rectangle 46">
              <a:extLst>
                <a:ext uri="{FF2B5EF4-FFF2-40B4-BE49-F238E27FC236}">
                  <a16:creationId xmlns:a16="http://schemas.microsoft.com/office/drawing/2014/main" id="{B74C8603-FDB8-4198-A563-FD67BAFB5D3E}"/>
                </a:ext>
              </a:extLst>
            </p:cNvPr>
            <p:cNvSpPr/>
            <p:nvPr/>
          </p:nvSpPr>
          <p:spPr>
            <a:xfrm>
              <a:off x="8354767"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8" name="Rectangle 47">
              <a:extLst>
                <a:ext uri="{FF2B5EF4-FFF2-40B4-BE49-F238E27FC236}">
                  <a16:creationId xmlns:a16="http://schemas.microsoft.com/office/drawing/2014/main" id="{B94FD3F6-50EE-464B-A56D-A630E9EB0D54}"/>
                </a:ext>
              </a:extLst>
            </p:cNvPr>
            <p:cNvSpPr/>
            <p:nvPr/>
          </p:nvSpPr>
          <p:spPr>
            <a:xfrm>
              <a:off x="7431309" y="4415727"/>
              <a:ext cx="923458" cy="911226"/>
            </a:xfrm>
            <a:prstGeom prst="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a:solidFill>
                  <a:schemeClr val="tx1"/>
                </a:solidFill>
              </a:endParaRPr>
            </a:p>
          </p:txBody>
        </p:sp>
        <p:sp>
          <p:nvSpPr>
            <p:cNvPr id="49" name="Oval 48">
              <a:extLst>
                <a:ext uri="{FF2B5EF4-FFF2-40B4-BE49-F238E27FC236}">
                  <a16:creationId xmlns:a16="http://schemas.microsoft.com/office/drawing/2014/main" id="{8374FA79-45B1-4C86-8628-286B06608550}"/>
                </a:ext>
              </a:extLst>
            </p:cNvPr>
            <p:cNvSpPr/>
            <p:nvPr/>
          </p:nvSpPr>
          <p:spPr>
            <a:xfrm>
              <a:off x="8052763" y="3210886"/>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17</a:t>
              </a:r>
            </a:p>
          </p:txBody>
        </p:sp>
        <p:sp>
          <p:nvSpPr>
            <p:cNvPr id="50" name="Oval 49">
              <a:extLst>
                <a:ext uri="{FF2B5EF4-FFF2-40B4-BE49-F238E27FC236}">
                  <a16:creationId xmlns:a16="http://schemas.microsoft.com/office/drawing/2014/main" id="{1BB5D4A0-9AA5-4730-A726-E3A326B30495}"/>
                </a:ext>
              </a:extLst>
            </p:cNvPr>
            <p:cNvSpPr/>
            <p:nvPr/>
          </p:nvSpPr>
          <p:spPr>
            <a:xfrm>
              <a:off x="8984945" y="3192011"/>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21</a:t>
              </a:r>
            </a:p>
          </p:txBody>
        </p:sp>
        <p:sp>
          <p:nvSpPr>
            <p:cNvPr id="51" name="Oval 50">
              <a:extLst>
                <a:ext uri="{FF2B5EF4-FFF2-40B4-BE49-F238E27FC236}">
                  <a16:creationId xmlns:a16="http://schemas.microsoft.com/office/drawing/2014/main" id="{8BD42239-8D04-4BDE-AC26-3A789D37EF02}"/>
                </a:ext>
              </a:extLst>
            </p:cNvPr>
            <p:cNvSpPr/>
            <p:nvPr/>
          </p:nvSpPr>
          <p:spPr>
            <a:xfrm>
              <a:off x="8061487" y="4124719"/>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16</a:t>
              </a:r>
            </a:p>
          </p:txBody>
        </p:sp>
        <p:sp>
          <p:nvSpPr>
            <p:cNvPr id="52" name="Oval 51">
              <a:extLst>
                <a:ext uri="{FF2B5EF4-FFF2-40B4-BE49-F238E27FC236}">
                  <a16:creationId xmlns:a16="http://schemas.microsoft.com/office/drawing/2014/main" id="{217E8C3A-855A-4061-BA5B-E890BFC008DC}"/>
                </a:ext>
              </a:extLst>
            </p:cNvPr>
            <p:cNvSpPr/>
            <p:nvPr/>
          </p:nvSpPr>
          <p:spPr>
            <a:xfrm>
              <a:off x="8984945" y="4119505"/>
              <a:ext cx="604007" cy="587230"/>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tx1"/>
                  </a:solidFill>
                </a:rPr>
                <a:t>24</a:t>
              </a:r>
            </a:p>
          </p:txBody>
        </p:sp>
      </p:grpSp>
      <p:sp>
        <p:nvSpPr>
          <p:cNvPr id="56" name="Rectangle: Rounded Corners 55">
            <a:extLst>
              <a:ext uri="{FF2B5EF4-FFF2-40B4-BE49-F238E27FC236}">
                <a16:creationId xmlns:a16="http://schemas.microsoft.com/office/drawing/2014/main" id="{87A23FC7-F186-46A6-B73C-6712B0FD1751}"/>
              </a:ext>
            </a:extLst>
          </p:cNvPr>
          <p:cNvSpPr/>
          <p:nvPr/>
        </p:nvSpPr>
        <p:spPr>
          <a:xfrm>
            <a:off x="159391" y="151002"/>
            <a:ext cx="771787" cy="69628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t>3</a:t>
            </a:r>
          </a:p>
        </p:txBody>
      </p:sp>
      <p:sp>
        <p:nvSpPr>
          <p:cNvPr id="53" name="TextBox 52">
            <a:extLst>
              <a:ext uri="{FF2B5EF4-FFF2-40B4-BE49-F238E27FC236}">
                <a16:creationId xmlns:a16="http://schemas.microsoft.com/office/drawing/2014/main" id="{82146D3A-15EF-4EE7-BF99-3E33C151666A}"/>
              </a:ext>
            </a:extLst>
          </p:cNvPr>
          <p:cNvSpPr txBox="1"/>
          <p:nvPr/>
        </p:nvSpPr>
        <p:spPr>
          <a:xfrm>
            <a:off x="6900644" y="6611779"/>
            <a:ext cx="5291356" cy="246221"/>
          </a:xfrm>
          <a:prstGeom prst="rect">
            <a:avLst/>
          </a:prstGeom>
          <a:noFill/>
        </p:spPr>
        <p:txBody>
          <a:bodyPr wrap="square" rtlCol="0">
            <a:spAutoFit/>
          </a:bodyPr>
          <a:lstStyle/>
          <a:p>
            <a:r>
              <a:rPr lang="en-GB" sz="1000" i="1" dirty="0">
                <a:solidFill>
                  <a:schemeClr val="bg1">
                    <a:lumMod val="75000"/>
                  </a:schemeClr>
                </a:solidFill>
              </a:rPr>
              <a:t>Published with permission from Jai Kobayaashi Gomer: Kobayaashi Studios www.kobayaashi.co.uk</a:t>
            </a:r>
            <a:r>
              <a:rPr lang="en-GB" sz="1000" dirty="0"/>
              <a:t> </a:t>
            </a:r>
          </a:p>
        </p:txBody>
      </p:sp>
      <p:sp>
        <p:nvSpPr>
          <p:cNvPr id="55" name="TextBox 54">
            <a:extLst>
              <a:ext uri="{FF2B5EF4-FFF2-40B4-BE49-F238E27FC236}">
                <a16:creationId xmlns:a16="http://schemas.microsoft.com/office/drawing/2014/main" id="{AD659CD0-EC01-4F2C-BEF8-3F4208A57342}"/>
              </a:ext>
            </a:extLst>
          </p:cNvPr>
          <p:cNvSpPr txBox="1"/>
          <p:nvPr/>
        </p:nvSpPr>
        <p:spPr>
          <a:xfrm>
            <a:off x="0" y="6615113"/>
            <a:ext cx="1912703" cy="246221"/>
          </a:xfrm>
          <a:prstGeom prst="rect">
            <a:avLst/>
          </a:prstGeom>
          <a:noFill/>
        </p:spPr>
        <p:txBody>
          <a:bodyPr wrap="none">
            <a:spAutoFit/>
          </a:bodyPr>
          <a:lstStyle/>
          <a:p>
            <a:pPr eaLnBrk="1" fontAlgn="auto" hangingPunct="1">
              <a:spcBef>
                <a:spcPts val="0"/>
              </a:spcBef>
              <a:spcAft>
                <a:spcPts val="0"/>
              </a:spcAft>
              <a:defRPr/>
            </a:pPr>
            <a:r>
              <a:rPr lang="en-GB" sz="1000" i="1" dirty="0">
                <a:solidFill>
                  <a:schemeClr val="bg2">
                    <a:lumMod val="50000"/>
                  </a:schemeClr>
                </a:solidFill>
                <a:latin typeface="+mn-lt"/>
              </a:rPr>
              <a:t>© www.thebusylizzie.co.uk 2019 </a:t>
            </a:r>
          </a:p>
        </p:txBody>
      </p:sp>
    </p:spTree>
    <p:extLst>
      <p:ext uri="{BB962C8B-B14F-4D97-AF65-F5344CB8AC3E}">
        <p14:creationId xmlns:p14="http://schemas.microsoft.com/office/powerpoint/2010/main" val="140354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493</TotalTime>
  <Words>1189</Words>
  <Application>Microsoft Office PowerPoint</Application>
  <PresentationFormat>Widescreen</PresentationFormat>
  <Paragraphs>422</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Sujiko puzzles 1 - 10</vt:lpstr>
      <vt:lpstr>How to use this resource</vt:lpstr>
      <vt:lpstr>Combinations for revealing clues (easy)</vt:lpstr>
      <vt:lpstr>Combinations for revealing clues (a little harder)</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lpstr>Number puzzle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 puzzles 2</dc:title>
  <dc:creator>Paul Gibbs</dc:creator>
  <cp:lastModifiedBy>Paul Gibbs</cp:lastModifiedBy>
  <cp:revision>33</cp:revision>
  <dcterms:created xsi:type="dcterms:W3CDTF">2018-10-30T17:28:46Z</dcterms:created>
  <dcterms:modified xsi:type="dcterms:W3CDTF">2018-11-10T19:55:05Z</dcterms:modified>
</cp:coreProperties>
</file>